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2" r:id="rId4"/>
  </p:sldMasterIdLst>
  <p:notesMasterIdLst>
    <p:notesMasterId r:id="rId11"/>
  </p:notesMasterIdLst>
  <p:sldIdLst>
    <p:sldId id="271" r:id="rId5"/>
    <p:sldId id="267" r:id="rId6"/>
    <p:sldId id="1242" r:id="rId7"/>
    <p:sldId id="275" r:id="rId8"/>
    <p:sldId id="1274" r:id="rId9"/>
    <p:sldId id="1265" r:id="rId10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Nidadavolu, Nagendra (US - Hyderabad)" initials="NN(-H" lastIdx="28" clrIdx="6">
    <p:extLst>
      <p:ext uri="{19B8F6BF-5375-455C-9EA6-DF929625EA0E}">
        <p15:presenceInfo xmlns:p15="http://schemas.microsoft.com/office/powerpoint/2012/main" userId="S-1-5-21-238447276-1040861923-1850952788-561509" providerId="AD"/>
      </p:ext>
    </p:extLst>
  </p:cmAuthor>
  <p:cmAuthor id="1" name="Valladares, Krystelle" initials="VK" lastIdx="40" clrIdx="0">
    <p:extLst>
      <p:ext uri="{19B8F6BF-5375-455C-9EA6-DF929625EA0E}">
        <p15:presenceInfo xmlns:p15="http://schemas.microsoft.com/office/powerpoint/2012/main" userId="S-1-5-21-329068152-1454471165-1417001333-2480060" providerId="AD"/>
      </p:ext>
    </p:extLst>
  </p:cmAuthor>
  <p:cmAuthor id="8" name="Ryback, Laurana" initials="LR" lastIdx="54" clrIdx="7">
    <p:extLst>
      <p:ext uri="{19B8F6BF-5375-455C-9EA6-DF929625EA0E}">
        <p15:presenceInfo xmlns:p15="http://schemas.microsoft.com/office/powerpoint/2012/main" userId="Ryback, Laurana" providerId="None"/>
      </p:ext>
    </p:extLst>
  </p:cmAuthor>
  <p:cmAuthor id="2" name="Kraus, Cicely" initials="KC" lastIdx="14" clrIdx="1">
    <p:extLst>
      <p:ext uri="{19B8F6BF-5375-455C-9EA6-DF929625EA0E}">
        <p15:presenceInfo xmlns:p15="http://schemas.microsoft.com/office/powerpoint/2012/main" userId="S-1-5-21-329068152-1454471165-1417001333-653900" providerId="AD"/>
      </p:ext>
    </p:extLst>
  </p:cmAuthor>
  <p:cmAuthor id="9" name="Laurana Ryback" initials="LR" lastIdx="5" clrIdx="8"/>
  <p:cmAuthor id="3" name="Arora, Puneet" initials="PA" lastIdx="26" clrIdx="2">
    <p:extLst>
      <p:ext uri="{19B8F6BF-5375-455C-9EA6-DF929625EA0E}">
        <p15:presenceInfo xmlns:p15="http://schemas.microsoft.com/office/powerpoint/2012/main" userId="Arora, Puneet" providerId="None"/>
      </p:ext>
    </p:extLst>
  </p:cmAuthor>
  <p:cmAuthor id="10" name="Tirado, Jesse" initials="TJ" lastIdx="0" clrIdx="9">
    <p:extLst>
      <p:ext uri="{19B8F6BF-5375-455C-9EA6-DF929625EA0E}">
        <p15:presenceInfo xmlns:p15="http://schemas.microsoft.com/office/powerpoint/2012/main" userId="S::jtirado@illumina.com::2d68c875-e8a0-4a8c-b47d-13cf301ef723" providerId="AD"/>
      </p:ext>
    </p:extLst>
  </p:cmAuthor>
  <p:cmAuthor id="4" name="Farabaugh, Kristen" initials="KF" lastIdx="109" clrIdx="3">
    <p:extLst>
      <p:ext uri="{19B8F6BF-5375-455C-9EA6-DF929625EA0E}">
        <p15:presenceInfo xmlns:p15="http://schemas.microsoft.com/office/powerpoint/2012/main" userId="Farabaugh, Kristen" providerId="None"/>
      </p:ext>
    </p:extLst>
  </p:cmAuthor>
  <p:cmAuthor id="5" name="Diaz, Victor Manuel" initials="VMD" lastIdx="23" clrIdx="4">
    <p:extLst>
      <p:ext uri="{19B8F6BF-5375-455C-9EA6-DF929625EA0E}">
        <p15:presenceInfo xmlns:p15="http://schemas.microsoft.com/office/powerpoint/2012/main" userId="Diaz, Victor Manuel" providerId="None"/>
      </p:ext>
    </p:extLst>
  </p:cmAuthor>
  <p:cmAuthor id="6" name="Nagendra Nidadavolu" initials="NN" lastIdx="8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6161"/>
    <a:srgbClr val="FFB441"/>
    <a:srgbClr val="3E7EBE"/>
    <a:srgbClr val="FF9500"/>
    <a:srgbClr val="44546A"/>
    <a:srgbClr val="CED8E8"/>
    <a:srgbClr val="885087"/>
    <a:srgbClr val="CDE1B3"/>
    <a:srgbClr val="E6F0D9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2AD72D-A359-4DF0-AAC6-6536091E54A7}" v="42" dt="2023-03-31T23:28:34.002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28" autoAdjust="0"/>
    <p:restoredTop sz="96101" autoAdjust="0"/>
  </p:normalViewPr>
  <p:slideViewPr>
    <p:cSldViewPr snapToGrid="0">
      <p:cViewPr varScale="1">
        <p:scale>
          <a:sx n="124" d="100"/>
          <a:sy n="124" d="100"/>
        </p:scale>
        <p:origin x="456" y="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2684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gs" Target="tags/tag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an Brooks" userId="MeTdLWbj0g+73n6+CBNpjeO9vBuTwZM4VkDjO7BvvdE=" providerId="None" clId="Web-{3F2AD72D-A359-4DF0-AAC6-6536091E54A7}"/>
    <pc:docChg chg="modSld">
      <pc:chgData name="Ian Brooks" userId="MeTdLWbj0g+73n6+CBNpjeO9vBuTwZM4VkDjO7BvvdE=" providerId="None" clId="Web-{3F2AD72D-A359-4DF0-AAC6-6536091E54A7}" dt="2023-03-31T23:28:34.002" v="34" actId="20577"/>
      <pc:docMkLst>
        <pc:docMk/>
      </pc:docMkLst>
      <pc:sldChg chg="modSp">
        <pc:chgData name="Ian Brooks" userId="MeTdLWbj0g+73n6+CBNpjeO9vBuTwZM4VkDjO7BvvdE=" providerId="None" clId="Web-{3F2AD72D-A359-4DF0-AAC6-6536091E54A7}" dt="2023-03-31T23:27:12.297" v="12" actId="20577"/>
        <pc:sldMkLst>
          <pc:docMk/>
          <pc:sldMk cId="3731265978" sldId="267"/>
        </pc:sldMkLst>
        <pc:spChg chg="mod">
          <ac:chgData name="Ian Brooks" userId="MeTdLWbj0g+73n6+CBNpjeO9vBuTwZM4VkDjO7BvvdE=" providerId="None" clId="Web-{3F2AD72D-A359-4DF0-AAC6-6536091E54A7}" dt="2023-03-31T23:27:09.281" v="10" actId="20577"/>
          <ac:spMkLst>
            <pc:docMk/>
            <pc:sldMk cId="3731265978" sldId="267"/>
            <ac:spMk id="3" creationId="{EE9BA526-1649-4E62-8C69-AE5FDAD02503}"/>
          </ac:spMkLst>
        </pc:spChg>
        <pc:spChg chg="mod">
          <ac:chgData name="Ian Brooks" userId="MeTdLWbj0g+73n6+CBNpjeO9vBuTwZM4VkDjO7BvvdE=" providerId="None" clId="Web-{3F2AD72D-A359-4DF0-AAC6-6536091E54A7}" dt="2023-03-31T23:27:12.297" v="12" actId="20577"/>
          <ac:spMkLst>
            <pc:docMk/>
            <pc:sldMk cId="3731265978" sldId="267"/>
            <ac:spMk id="6" creationId="{4C0614F3-C9C6-3F4B-8642-1D42FD4DC831}"/>
          </ac:spMkLst>
        </pc:spChg>
      </pc:sldChg>
      <pc:sldChg chg="modSp">
        <pc:chgData name="Ian Brooks" userId="MeTdLWbj0g+73n6+CBNpjeO9vBuTwZM4VkDjO7BvvdE=" providerId="None" clId="Web-{3F2AD72D-A359-4DF0-AAC6-6536091E54A7}" dt="2023-03-31T23:26:59.609" v="4" actId="20577"/>
        <pc:sldMkLst>
          <pc:docMk/>
          <pc:sldMk cId="1834748543" sldId="271"/>
        </pc:sldMkLst>
        <pc:spChg chg="mod">
          <ac:chgData name="Ian Brooks" userId="MeTdLWbj0g+73n6+CBNpjeO9vBuTwZM4VkDjO7BvvdE=" providerId="None" clId="Web-{3F2AD72D-A359-4DF0-AAC6-6536091E54A7}" dt="2023-03-31T23:26:59.609" v="4" actId="20577"/>
          <ac:spMkLst>
            <pc:docMk/>
            <pc:sldMk cId="1834748543" sldId="271"/>
            <ac:spMk id="2" creationId="{2681CF75-2B91-4585-9976-26EB6708E592}"/>
          </ac:spMkLst>
        </pc:spChg>
      </pc:sldChg>
      <pc:sldChg chg="modSp">
        <pc:chgData name="Ian Brooks" userId="MeTdLWbj0g+73n6+CBNpjeO9vBuTwZM4VkDjO7BvvdE=" providerId="None" clId="Web-{3F2AD72D-A359-4DF0-AAC6-6536091E54A7}" dt="2023-03-31T23:27:38.048" v="24" actId="20577"/>
        <pc:sldMkLst>
          <pc:docMk/>
          <pc:sldMk cId="623312102" sldId="275"/>
        </pc:sldMkLst>
        <pc:spChg chg="mod">
          <ac:chgData name="Ian Brooks" userId="MeTdLWbj0g+73n6+CBNpjeO9vBuTwZM4VkDjO7BvvdE=" providerId="None" clId="Web-{3F2AD72D-A359-4DF0-AAC6-6536091E54A7}" dt="2023-03-31T23:27:38.048" v="24" actId="20577"/>
          <ac:spMkLst>
            <pc:docMk/>
            <pc:sldMk cId="623312102" sldId="275"/>
            <ac:spMk id="3" creationId="{C86FB5BD-EA43-4758-AF88-B6ED0F224084}"/>
          </ac:spMkLst>
        </pc:spChg>
      </pc:sldChg>
      <pc:sldChg chg="modSp">
        <pc:chgData name="Ian Brooks" userId="MeTdLWbj0g+73n6+CBNpjeO9vBuTwZM4VkDjO7BvvdE=" providerId="None" clId="Web-{3F2AD72D-A359-4DF0-AAC6-6536091E54A7}" dt="2023-03-31T23:27:30.626" v="22" actId="20577"/>
        <pc:sldMkLst>
          <pc:docMk/>
          <pc:sldMk cId="2868848994" sldId="1242"/>
        </pc:sldMkLst>
        <pc:spChg chg="mod">
          <ac:chgData name="Ian Brooks" userId="MeTdLWbj0g+73n6+CBNpjeO9vBuTwZM4VkDjO7BvvdE=" providerId="None" clId="Web-{3F2AD72D-A359-4DF0-AAC6-6536091E54A7}" dt="2023-03-31T23:27:28.329" v="21" actId="20577"/>
          <ac:spMkLst>
            <pc:docMk/>
            <pc:sldMk cId="2868848994" sldId="1242"/>
            <ac:spMk id="4" creationId="{948A37AA-CC46-1842-99DD-0C5656FDD3FD}"/>
          </ac:spMkLst>
        </pc:spChg>
        <pc:spChg chg="mod">
          <ac:chgData name="Ian Brooks" userId="MeTdLWbj0g+73n6+CBNpjeO9vBuTwZM4VkDjO7BvvdE=" providerId="None" clId="Web-{3F2AD72D-A359-4DF0-AAC6-6536091E54A7}" dt="2023-03-31T23:27:30.626" v="22" actId="20577"/>
          <ac:spMkLst>
            <pc:docMk/>
            <pc:sldMk cId="2868848994" sldId="1242"/>
            <ac:spMk id="25" creationId="{77BA2DF1-B456-4BBB-B96F-792787E6D179}"/>
          </ac:spMkLst>
        </pc:spChg>
      </pc:sldChg>
      <pc:sldChg chg="modSp">
        <pc:chgData name="Ian Brooks" userId="MeTdLWbj0g+73n6+CBNpjeO9vBuTwZM4VkDjO7BvvdE=" providerId="None" clId="Web-{3F2AD72D-A359-4DF0-AAC6-6536091E54A7}" dt="2023-03-31T23:28:34.002" v="34" actId="20577"/>
        <pc:sldMkLst>
          <pc:docMk/>
          <pc:sldMk cId="794777959" sldId="1265"/>
        </pc:sldMkLst>
        <pc:spChg chg="mod">
          <ac:chgData name="Ian Brooks" userId="MeTdLWbj0g+73n6+CBNpjeO9vBuTwZM4VkDjO7BvvdE=" providerId="None" clId="Web-{3F2AD72D-A359-4DF0-AAC6-6536091E54A7}" dt="2023-03-31T23:28:34.002" v="34" actId="20577"/>
          <ac:spMkLst>
            <pc:docMk/>
            <pc:sldMk cId="794777959" sldId="1265"/>
            <ac:spMk id="5" creationId="{1B149BF6-40A6-4486-9C96-C0DD5D2B4ABA}"/>
          </ac:spMkLst>
        </pc:spChg>
      </pc:sldChg>
      <pc:sldChg chg="modSp">
        <pc:chgData name="Ian Brooks" userId="MeTdLWbj0g+73n6+CBNpjeO9vBuTwZM4VkDjO7BvvdE=" providerId="None" clId="Web-{3F2AD72D-A359-4DF0-AAC6-6536091E54A7}" dt="2023-03-31T23:27:48.548" v="30" actId="20577"/>
        <pc:sldMkLst>
          <pc:docMk/>
          <pc:sldMk cId="1561319688" sldId="1274"/>
        </pc:sldMkLst>
        <pc:spChg chg="mod">
          <ac:chgData name="Ian Brooks" userId="MeTdLWbj0g+73n6+CBNpjeO9vBuTwZM4VkDjO7BvvdE=" providerId="None" clId="Web-{3F2AD72D-A359-4DF0-AAC6-6536091E54A7}" dt="2023-03-31T23:27:44.860" v="29" actId="20577"/>
          <ac:spMkLst>
            <pc:docMk/>
            <pc:sldMk cId="1561319688" sldId="1274"/>
            <ac:spMk id="3" creationId="{F1B9B9AB-4E5D-A04B-A202-BBC22DD75A08}"/>
          </ac:spMkLst>
        </pc:spChg>
        <pc:spChg chg="mod">
          <ac:chgData name="Ian Brooks" userId="MeTdLWbj0g+73n6+CBNpjeO9vBuTwZM4VkDjO7BvvdE=" providerId="None" clId="Web-{3F2AD72D-A359-4DF0-AAC6-6536091E54A7}" dt="2023-03-31T23:27:48.548" v="30" actId="20577"/>
          <ac:spMkLst>
            <pc:docMk/>
            <pc:sldMk cId="1561319688" sldId="1274"/>
            <ac:spMk id="4" creationId="{0A0BE23C-3C8D-EF4B-A855-379028113CC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E6EF4-A7D5-4930-9BA6-33279233D58E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2BEBB-760B-4EC6-B671-AE602BF82E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79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4E61EB-621D-4DD7-BE0E-A76196D7453E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EC67E-402D-4FA6-937E-816E258428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599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ransition_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FF55BFD-B600-A24E-93BA-3A1C485CD505}"/>
              </a:ext>
            </a:extLst>
          </p:cNvPr>
          <p:cNvSpPr/>
          <p:nvPr userDrawn="1"/>
        </p:nvSpPr>
        <p:spPr bwMode="auto">
          <a:xfrm>
            <a:off x="9495691" y="5591910"/>
            <a:ext cx="668217" cy="1266090"/>
          </a:xfrm>
          <a:prstGeom prst="rect">
            <a:avLst/>
          </a:prstGeom>
          <a:solidFill>
            <a:schemeClr val="bg1">
              <a:alpha val="71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Text Box 4">
            <a:extLst>
              <a:ext uri="{FF2B5EF4-FFF2-40B4-BE49-F238E27FC236}">
                <a16:creationId xmlns:a16="http://schemas.microsoft.com/office/drawing/2014/main" id="{56843D72-780A-4DB4-8F9D-1587E392D2E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Title 4">
            <a:extLst>
              <a:ext uri="{FF2B5EF4-FFF2-40B4-BE49-F238E27FC236}">
                <a16:creationId xmlns:a16="http://schemas.microsoft.com/office/drawing/2014/main" id="{CEC00DC6-F5F3-4091-A1FE-FE0A334737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l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E91A1F35-AAC3-9431-CC21-B11FEF8719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424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0" name="Title 4">
            <a:extLst>
              <a:ext uri="{FF2B5EF4-FFF2-40B4-BE49-F238E27FC236}">
                <a16:creationId xmlns:a16="http://schemas.microsoft.com/office/drawing/2014/main" id="{E883B471-979B-454D-ADF3-01E9555ACB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442693BA-A6E9-1CBE-B842-5F61D81264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8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 txBox="1">
            <a:spLocks/>
          </p:cNvSpPr>
          <p:nvPr userDrawn="1"/>
        </p:nvSpPr>
        <p:spPr>
          <a:xfrm>
            <a:off x="436034" y="2208923"/>
            <a:ext cx="6472767" cy="1589487"/>
          </a:xfrm>
          <a:prstGeom prst="rect">
            <a:avLst/>
          </a:prstGeom>
        </p:spPr>
        <p:txBody>
          <a:bodyPr vert="horz" lIns="0" tIns="0" rIns="173468" bIns="0" rtlCol="0" anchor="ctr" anchorCtr="0">
            <a:noAutofit/>
          </a:bodyPr>
          <a:lstStyle>
            <a:lvl1pPr algn="ctr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0" i="0" kern="1200" cap="all" spc="-133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2312788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-177" normalizeH="0" baseline="0" noProof="0">
              <a:ln w="28575">
                <a:noFill/>
              </a:ln>
              <a:solidFill>
                <a:srgbClr val="777878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5E933BB5-37AB-4D56-882F-9FFF028645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D7C957EE-1C81-2328-0A83-1543903500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433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688E7CA1-4E24-46C4-BC20-A6678C206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482AD58-FD78-D89E-B45F-7F01D4F0E3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49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3E19C61F-69CB-439D-B74D-54B25C77E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7FA7A1A1-6C67-D6D5-9BAB-E84EC0C446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38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 txBox="1">
            <a:spLocks/>
          </p:cNvSpPr>
          <p:nvPr userDrawn="1"/>
        </p:nvSpPr>
        <p:spPr>
          <a:xfrm>
            <a:off x="436034" y="2208923"/>
            <a:ext cx="6472767" cy="1589487"/>
          </a:xfrm>
          <a:prstGeom prst="rect">
            <a:avLst/>
          </a:prstGeom>
        </p:spPr>
        <p:txBody>
          <a:bodyPr vert="horz" lIns="0" tIns="0" rIns="173468" bIns="0" rtlCol="0" anchor="ctr" anchorCtr="0">
            <a:noAutofit/>
          </a:bodyPr>
          <a:lstStyle>
            <a:lvl1pPr algn="ctr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0" i="0" kern="1200" cap="all" spc="-133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2312788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-177" normalizeH="0" baseline="0" noProof="0">
              <a:ln w="28575">
                <a:noFill/>
              </a:ln>
              <a:solidFill>
                <a:srgbClr val="777878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179A8C0C-8846-42E0-A06B-831C19FE8A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9030966-EAEC-5F16-6E50-6B1E8A5EB3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831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8EBE1AC1-092A-4071-B15F-99D34918F2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6726D673-983B-7C8C-6C2D-ED3D415727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83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34CC9C0A-C3B0-41AC-8148-2DC115D428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BE0BCCE-408A-5329-DA1F-BB1D800272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063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 txBox="1">
            <a:spLocks/>
          </p:cNvSpPr>
          <p:nvPr userDrawn="1"/>
        </p:nvSpPr>
        <p:spPr>
          <a:xfrm>
            <a:off x="436034" y="2208923"/>
            <a:ext cx="6472767" cy="1589487"/>
          </a:xfrm>
          <a:prstGeom prst="rect">
            <a:avLst/>
          </a:prstGeom>
        </p:spPr>
        <p:txBody>
          <a:bodyPr vert="horz" lIns="0" tIns="0" rIns="173468" bIns="0" rtlCol="0" anchor="ctr" anchorCtr="0">
            <a:noAutofit/>
          </a:bodyPr>
          <a:lstStyle>
            <a:lvl1pPr algn="ctr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0" i="0" kern="1200" cap="all" spc="-133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2312788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-177" normalizeH="0" baseline="0" noProof="0">
              <a:ln w="28575">
                <a:noFill/>
              </a:ln>
              <a:solidFill>
                <a:srgbClr val="777878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7914353E-5E64-43C2-A55D-CAA3472208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67BFACFA-6C6E-FB67-3A5C-7DF195C778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964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757082"/>
            <a:ext cx="11303000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/>
              <a:t>Click to add subtitle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id="{CE307D4F-5063-4681-A5C2-4F03459FA6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BF53AD9-5755-F616-6DBD-62DF5581A1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777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090246"/>
            <a:ext cx="11303000" cy="5026740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id="{2B092E29-ABDB-4B42-A104-27F05A5AAD0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85480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757082"/>
            <a:ext cx="5429928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/>
              <a:t>Click to add subtitle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754208"/>
            <a:ext cx="5412993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Box 4">
            <a:extLst>
              <a:ext uri="{FF2B5EF4-FFF2-40B4-BE49-F238E27FC236}">
                <a16:creationId xmlns:a16="http://schemas.microsoft.com/office/drawing/2014/main" id="{11A057C3-02FF-4938-89B0-FF94B79D432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180313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084328"/>
            <a:ext cx="5429928" cy="5032658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081454"/>
            <a:ext cx="5412993" cy="5032658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92490C2A-5184-470C-A5F9-E2EAD7F295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80415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 dirty="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688E7CA1-4E24-46C4-BC20-A6678C206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14934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 txBox="1">
            <a:spLocks/>
          </p:cNvSpPr>
          <p:nvPr userDrawn="1"/>
        </p:nvSpPr>
        <p:spPr>
          <a:xfrm>
            <a:off x="436034" y="2208923"/>
            <a:ext cx="6472767" cy="1589487"/>
          </a:xfrm>
          <a:prstGeom prst="rect">
            <a:avLst/>
          </a:prstGeom>
        </p:spPr>
        <p:txBody>
          <a:bodyPr vert="horz" lIns="0" tIns="0" rIns="173468" bIns="0" rtlCol="0" anchor="ctr" anchorCtr="0">
            <a:noAutofit/>
          </a:bodyPr>
          <a:lstStyle>
            <a:lvl1pPr algn="ctr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0" i="0" kern="1200" cap="all" spc="-133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2312788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-177" normalizeH="0" baseline="0" noProof="0" dirty="0">
              <a:ln w="28575">
                <a:noFill/>
              </a:ln>
              <a:solidFill>
                <a:srgbClr val="777878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 dirty="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179A8C0C-8846-42E0-A06B-831C19FE8A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28811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757082"/>
            <a:ext cx="11303000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 dirty="0"/>
              <a:t>Click to add subtitle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id="{CE307D4F-5063-4681-A5C2-4F03459FA6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 dirty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5937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090246"/>
            <a:ext cx="11303000" cy="5026740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id="{2B092E29-ABDB-4B42-A104-27F05A5AAD0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 dirty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264296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757082"/>
            <a:ext cx="5429928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 dirty="0"/>
              <a:t>Click to add subtitle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754208"/>
            <a:ext cx="5412993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Text Box 4">
            <a:extLst>
              <a:ext uri="{FF2B5EF4-FFF2-40B4-BE49-F238E27FC236}">
                <a16:creationId xmlns:a16="http://schemas.microsoft.com/office/drawing/2014/main" id="{11A057C3-02FF-4938-89B0-FF94B79D432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 dirty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41970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001" y="348273"/>
            <a:ext cx="9773228" cy="96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Today’s Agenda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015" y="1398855"/>
            <a:ext cx="11303031" cy="4539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Heading goes here – bullets based on dot in logo</a:t>
            </a:r>
          </a:p>
          <a:p>
            <a:pPr lvl="1"/>
            <a:r>
              <a:rPr lang="en-US"/>
              <a:t>Example of a secondary message in smaller font</a:t>
            </a:r>
          </a:p>
          <a:p>
            <a:pPr lvl="1"/>
            <a:r>
              <a:rPr lang="en-US"/>
              <a:t>Secondary message number two – same size font</a:t>
            </a:r>
          </a:p>
          <a:p>
            <a:pPr lvl="0"/>
            <a:r>
              <a:rPr lang="en-US"/>
              <a:t>Second heading goes here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09EFEEE3-9D53-96DE-ED50-EDA0F28FE94C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4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899" r:id="rId14"/>
    <p:sldLayoutId id="2147483901" r:id="rId15"/>
    <p:sldLayoutId id="2147483868" r:id="rId16"/>
    <p:sldLayoutId id="2147483877" r:id="rId17"/>
    <p:sldLayoutId id="2147483981" r:id="rId1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i="0" kern="500" spc="-51" baseline="0">
          <a:solidFill>
            <a:schemeClr val="tx1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17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34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51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68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342878" indent="-342878" algn="l" rtl="0" eaLnBrk="1" fontAlgn="base" hangingPunct="1">
        <a:spcBef>
          <a:spcPts val="900"/>
        </a:spcBef>
        <a:spcAft>
          <a:spcPts val="900"/>
        </a:spcAft>
        <a:buClr>
          <a:srgbClr val="0081C0"/>
        </a:buClr>
        <a:buSzPct val="100000"/>
        <a:buFont typeface="Arial" panose="020B0604020202020204" pitchFamily="34" charset="0"/>
        <a:buChar char="•"/>
        <a:tabLst/>
        <a:defRPr sz="2200" b="1" kern="500" spc="31" baseline="0">
          <a:solidFill>
            <a:schemeClr val="tx1"/>
          </a:solidFill>
          <a:latin typeface="+mj-lt"/>
          <a:ea typeface="+mn-ea"/>
          <a:cs typeface="Arial"/>
        </a:defRPr>
      </a:lvl1pPr>
      <a:lvl2pPr marL="517492" indent="-174614" algn="l" rtl="0" eaLnBrk="1" fontAlgn="base" hangingPunct="1">
        <a:spcBef>
          <a:spcPts val="0"/>
        </a:spcBef>
        <a:spcAft>
          <a:spcPts val="400"/>
        </a:spcAft>
        <a:buClr>
          <a:schemeClr val="tx1"/>
        </a:buClr>
        <a:buFont typeface="ArialMT" charset="0"/>
        <a:buChar char="-"/>
        <a:tabLst/>
        <a:defRPr sz="2000" kern="500" spc="-20" baseline="0">
          <a:solidFill>
            <a:schemeClr val="tx1"/>
          </a:solidFill>
          <a:latin typeface="+mj-lt"/>
          <a:cs typeface="Arial"/>
        </a:defRPr>
      </a:lvl2pPr>
      <a:lvl3pPr marL="1149275" indent="-234935" algn="l" rtl="0" eaLnBrk="1" fontAlgn="base" hangingPunct="1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" pitchFamily="2" charset="2"/>
        <a:buChar char="§"/>
        <a:defRPr sz="1600">
          <a:solidFill>
            <a:schemeClr val="tx1"/>
          </a:solidFill>
          <a:latin typeface="Arial"/>
          <a:cs typeface="Arial"/>
        </a:defRPr>
      </a:lvl3pPr>
      <a:lvl4pPr marL="1606447" indent="-234935" algn="l" rtl="0" eaLnBrk="1" fontAlgn="base" hangingPunct="1">
        <a:spcBef>
          <a:spcPts val="0"/>
        </a:spcBef>
        <a:spcAft>
          <a:spcPts val="600"/>
        </a:spcAft>
        <a:buClr>
          <a:schemeClr val="tx1"/>
        </a:buClr>
        <a:buSzPct val="80000"/>
        <a:buFont typeface="Arial" charset="0"/>
        <a:buChar char="–"/>
        <a:defRPr sz="1600">
          <a:solidFill>
            <a:schemeClr val="tx1"/>
          </a:solidFill>
          <a:latin typeface="Arial"/>
          <a:cs typeface="Arial"/>
        </a:defRPr>
      </a:lvl4pPr>
      <a:lvl5pPr marL="2063616" indent="-234935" algn="l" rtl="0" eaLnBrk="1" fontAlgn="base" hangingPunct="1">
        <a:spcBef>
          <a:spcPts val="0"/>
        </a:spcBef>
        <a:spcAft>
          <a:spcPts val="600"/>
        </a:spcAft>
        <a:buClr>
          <a:srgbClr val="535353"/>
        </a:buClr>
        <a:buFont typeface="Arial" charset="0"/>
        <a:buChar char="-"/>
        <a:defRPr sz="1600">
          <a:solidFill>
            <a:schemeClr val="tx1"/>
          </a:solidFill>
          <a:latin typeface="Arial"/>
          <a:cs typeface="Arial"/>
        </a:defRPr>
      </a:lvl5pPr>
      <a:lvl6pPr marL="2520788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6pPr>
      <a:lvl7pPr marL="2977956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7pPr>
      <a:lvl8pPr marL="3435126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8pPr>
      <a:lvl9pPr marL="3892297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3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06">
          <p15:clr>
            <a:srgbClr val="F26B43"/>
          </p15:clr>
        </p15:guide>
        <p15:guide id="4" pos="5546">
          <p15:clr>
            <a:srgbClr val="F26B43"/>
          </p15:clr>
        </p15:guide>
        <p15:guide id="5" orient="horz" pos="281">
          <p15:clr>
            <a:srgbClr val="F26B43"/>
          </p15:clr>
        </p15:guide>
        <p15:guide id="6" orient="horz" pos="308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1CF75-2B91-4585-9976-26EB6708E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AGENT NETWORK OVERVIEW &amp; STRUCTURE</a:t>
            </a:r>
          </a:p>
        </p:txBody>
      </p:sp>
    </p:spTree>
    <p:extLst>
      <p:ext uri="{BB962C8B-B14F-4D97-AF65-F5344CB8AC3E}">
        <p14:creationId xmlns:p14="http://schemas.microsoft.com/office/powerpoint/2010/main" val="1834748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0614F3-C9C6-3F4B-8642-1D42FD4DC8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The Change Agent Network (CAN) will help stakeholders move up the change curve by acting in following areas, all of which are crucial to a successful project implementation and transition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9BA526-1649-4E62-8C69-AE5FDAD02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Agent Network Objective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FA73E45-EA07-4330-9C44-3E5B63C01368}"/>
              </a:ext>
            </a:extLst>
          </p:cNvPr>
          <p:cNvSpPr/>
          <p:nvPr/>
        </p:nvSpPr>
        <p:spPr>
          <a:xfrm>
            <a:off x="1821722" y="1957859"/>
            <a:ext cx="7716706" cy="740664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783">
              <a:defRPr/>
            </a:pPr>
            <a:endParaRPr lang="en-US" sz="1100" kern="0" dirty="0">
              <a:solidFill>
                <a:prstClr val="white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EFCCC04-8E36-4B18-B279-68E305105BD6}"/>
              </a:ext>
            </a:extLst>
          </p:cNvPr>
          <p:cNvSpPr/>
          <p:nvPr/>
        </p:nvSpPr>
        <p:spPr>
          <a:xfrm>
            <a:off x="1821722" y="2797050"/>
            <a:ext cx="7716706" cy="739239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783">
              <a:defRPr/>
            </a:pPr>
            <a:endParaRPr lang="en-US" sz="1100" kern="0" dirty="0">
              <a:solidFill>
                <a:prstClr val="white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E01364-97EB-4772-9754-27D5E8979CD8}"/>
              </a:ext>
            </a:extLst>
          </p:cNvPr>
          <p:cNvSpPr/>
          <p:nvPr/>
        </p:nvSpPr>
        <p:spPr>
          <a:xfrm>
            <a:off x="1821722" y="3634817"/>
            <a:ext cx="7716706" cy="739239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783">
              <a:defRPr/>
            </a:pPr>
            <a:endParaRPr lang="en-US" sz="1100" kern="0" dirty="0">
              <a:solidFill>
                <a:prstClr val="white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7F89DA-5FC2-4BCC-860E-034C29AA7448}"/>
              </a:ext>
            </a:extLst>
          </p:cNvPr>
          <p:cNvSpPr/>
          <p:nvPr/>
        </p:nvSpPr>
        <p:spPr>
          <a:xfrm>
            <a:off x="1812815" y="4472583"/>
            <a:ext cx="7716706" cy="94308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783">
              <a:defRPr/>
            </a:pPr>
            <a:endParaRPr lang="en-US" sz="1100" kern="0" dirty="0">
              <a:solidFill>
                <a:prstClr val="white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6A8B26-F0E3-4C9C-AA9A-E665A0AE0BE3}"/>
              </a:ext>
            </a:extLst>
          </p:cNvPr>
          <p:cNvSpPr txBox="1"/>
          <p:nvPr/>
        </p:nvSpPr>
        <p:spPr>
          <a:xfrm>
            <a:off x="1837529" y="2167537"/>
            <a:ext cx="1803499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FF"/>
                </a:solidFill>
                <a:ea typeface="ＭＳ Ｐゴシック" pitchFamily="34" charset="-128"/>
              </a:rPr>
              <a:t>Communication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F6FDD53-FE98-4DF1-8B91-8863A82D72EE}"/>
              </a:ext>
            </a:extLst>
          </p:cNvPr>
          <p:cNvSpPr txBox="1"/>
          <p:nvPr/>
        </p:nvSpPr>
        <p:spPr>
          <a:xfrm>
            <a:off x="1869509" y="3028842"/>
            <a:ext cx="1977242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FF"/>
                </a:solidFill>
                <a:ea typeface="ＭＳ Ｐゴシック" pitchFamily="34" charset="-128"/>
              </a:rPr>
              <a:t>Change Readiness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09064DA-9872-4BB5-82F3-6D505BF7800E}"/>
              </a:ext>
            </a:extLst>
          </p:cNvPr>
          <p:cNvSpPr txBox="1"/>
          <p:nvPr/>
        </p:nvSpPr>
        <p:spPr>
          <a:xfrm>
            <a:off x="1869509" y="3753214"/>
            <a:ext cx="1977242" cy="52322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FF"/>
                </a:solidFill>
                <a:ea typeface="ＭＳ Ｐゴシック" pitchFamily="34" charset="-128"/>
              </a:rPr>
              <a:t>Risk </a:t>
            </a:r>
          </a:p>
          <a:p>
            <a:r>
              <a:rPr lang="en-US" sz="1400" b="1" dirty="0">
                <a:solidFill>
                  <a:srgbClr val="FFFFFF"/>
                </a:solidFill>
                <a:ea typeface="ＭＳ Ｐゴシック" pitchFamily="34" charset="-128"/>
              </a:rPr>
              <a:t>Mitigation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33EB417-DEFE-496B-A01C-B1290D03B123}"/>
              </a:ext>
            </a:extLst>
          </p:cNvPr>
          <p:cNvSpPr txBox="1"/>
          <p:nvPr/>
        </p:nvSpPr>
        <p:spPr>
          <a:xfrm>
            <a:off x="1837529" y="4668618"/>
            <a:ext cx="1977242" cy="52322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FF"/>
                </a:solidFill>
                <a:ea typeface="ＭＳ Ｐゴシック" pitchFamily="34" charset="-128"/>
              </a:rPr>
              <a:t>Implementation </a:t>
            </a:r>
          </a:p>
          <a:p>
            <a:r>
              <a:rPr lang="en-US" sz="1400" b="1" dirty="0">
                <a:solidFill>
                  <a:srgbClr val="FFFFFF"/>
                </a:solidFill>
                <a:ea typeface="ＭＳ Ｐゴシック" pitchFamily="34" charset="-128"/>
              </a:rPr>
              <a:t>Support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79203D7-65FE-4FEE-83F7-C78A844F887F}"/>
              </a:ext>
            </a:extLst>
          </p:cNvPr>
          <p:cNvSpPr txBox="1"/>
          <p:nvPr/>
        </p:nvSpPr>
        <p:spPr>
          <a:xfrm>
            <a:off x="4297694" y="1952093"/>
            <a:ext cx="4971862" cy="73866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white"/>
                </a:solidFill>
                <a:ea typeface="ＭＳ Ｐゴシック" pitchFamily="34" charset="-128"/>
              </a:rPr>
              <a:t>Provide employees with ongoing access to information and updates related to the change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white"/>
                </a:solidFill>
                <a:ea typeface="ＭＳ Ｐゴシック" pitchFamily="34" charset="-128"/>
              </a:rPr>
              <a:t>Serve as a resource to team members on any question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white"/>
                </a:solidFill>
                <a:ea typeface="ＭＳ Ｐゴシック" pitchFamily="34" charset="-128"/>
              </a:rPr>
              <a:t>Direct impacted employees to relevant support resources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E19A91-DDBB-49E4-A7D8-41551E058578}"/>
              </a:ext>
            </a:extLst>
          </p:cNvPr>
          <p:cNvSpPr txBox="1"/>
          <p:nvPr/>
        </p:nvSpPr>
        <p:spPr>
          <a:xfrm>
            <a:off x="4296931" y="2860107"/>
            <a:ext cx="4734622" cy="57708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white"/>
                </a:solidFill>
                <a:ea typeface="ＭＳ Ｐゴシック" pitchFamily="34" charset="-128"/>
              </a:rPr>
              <a:t>Communicate end user sentiments on change management efforts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white"/>
                </a:solidFill>
                <a:ea typeface="ＭＳ Ｐゴシック" pitchFamily="34" charset="-128"/>
              </a:rPr>
              <a:t>Collect employee feedback and share with the project team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white"/>
                </a:solidFill>
                <a:ea typeface="ＭＳ Ｐゴシック" pitchFamily="34" charset="-128"/>
              </a:rPr>
              <a:t>Enable faster, more effective and less impactful changes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6A8606-1286-4662-BB21-5CE17176DA9A}"/>
              </a:ext>
            </a:extLst>
          </p:cNvPr>
          <p:cNvSpPr txBox="1"/>
          <p:nvPr/>
        </p:nvSpPr>
        <p:spPr>
          <a:xfrm>
            <a:off x="4282099" y="3773987"/>
            <a:ext cx="4971861" cy="415498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white"/>
                </a:solidFill>
                <a:ea typeface="ＭＳ Ｐゴシック" pitchFamily="34" charset="-128"/>
              </a:rPr>
              <a:t>Reduce change resistance by encouraging team members to ask questions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white"/>
                </a:solidFill>
                <a:ea typeface="ＭＳ Ｐゴシック" pitchFamily="34" charset="-128"/>
              </a:rPr>
              <a:t>Manage risk by including those who know the business best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4D99AFB-A09E-45FD-85E0-AA03DB703670}"/>
              </a:ext>
            </a:extLst>
          </p:cNvPr>
          <p:cNvSpPr txBox="1"/>
          <p:nvPr/>
        </p:nvSpPr>
        <p:spPr>
          <a:xfrm>
            <a:off x="4282100" y="4565204"/>
            <a:ext cx="5247422" cy="73866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white"/>
                </a:solidFill>
                <a:ea typeface="ＭＳ Ｐゴシック" pitchFamily="34" charset="-128"/>
              </a:rPr>
              <a:t>Act as support to team members and external partners leading up to, during, and after go-live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white"/>
                </a:solidFill>
                <a:ea typeface="ＭＳ Ｐゴシック" pitchFamily="34" charset="-128"/>
              </a:rPr>
              <a:t>Complete activities (e.g. training scheduling, etc.) necessary to support initiative deployment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AE174CE-D241-421D-986E-7E913D19C235}"/>
              </a:ext>
            </a:extLst>
          </p:cNvPr>
          <p:cNvGrpSpPr/>
          <p:nvPr/>
        </p:nvGrpSpPr>
        <p:grpSpPr>
          <a:xfrm>
            <a:off x="3672519" y="2167536"/>
            <a:ext cx="500864" cy="450150"/>
            <a:chOff x="2261214" y="1685245"/>
            <a:chExt cx="500864" cy="450150"/>
          </a:xfrm>
          <a:solidFill>
            <a:schemeClr val="accent3"/>
          </a:solidFill>
        </p:grpSpPr>
        <p:pic>
          <p:nvPicPr>
            <p:cNvPr id="37" name="Picture 32">
              <a:extLst>
                <a:ext uri="{FF2B5EF4-FFF2-40B4-BE49-F238E27FC236}">
                  <a16:creationId xmlns:a16="http://schemas.microsoft.com/office/drawing/2014/main" id="{D45AE988-EA99-411E-880C-5DDBE9262C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1214" y="1685245"/>
              <a:ext cx="348464" cy="345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8" name="Picture 32">
              <a:extLst>
                <a:ext uri="{FF2B5EF4-FFF2-40B4-BE49-F238E27FC236}">
                  <a16:creationId xmlns:a16="http://schemas.microsoft.com/office/drawing/2014/main" id="{FB480F4F-D32F-4AAF-A9A8-B2BD21507D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413614" y="1790347"/>
              <a:ext cx="348464" cy="345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9" name="Picture 8">
            <a:extLst>
              <a:ext uri="{FF2B5EF4-FFF2-40B4-BE49-F238E27FC236}">
                <a16:creationId xmlns:a16="http://schemas.microsoft.com/office/drawing/2014/main" id="{CC2BF396-EE1E-4EF1-A4B6-AAE1B3D28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10691" y="2959826"/>
            <a:ext cx="543034" cy="54841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</p:pic>
      <p:pic>
        <p:nvPicPr>
          <p:cNvPr id="40" name="Picture 28">
            <a:extLst>
              <a:ext uri="{FF2B5EF4-FFF2-40B4-BE49-F238E27FC236}">
                <a16:creationId xmlns:a16="http://schemas.microsoft.com/office/drawing/2014/main" id="{B8F971DD-B9F7-4547-AE75-7071AD085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090" y="3850377"/>
            <a:ext cx="473413" cy="47341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</p:pic>
      <p:pic>
        <p:nvPicPr>
          <p:cNvPr id="41" name="Picture 3">
            <a:extLst>
              <a:ext uri="{FF2B5EF4-FFF2-40B4-BE49-F238E27FC236}">
                <a16:creationId xmlns:a16="http://schemas.microsoft.com/office/drawing/2014/main" id="{5DD3EC27-9E53-4C8D-8BBC-7383A7A04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263" y="4668618"/>
            <a:ext cx="496750" cy="4967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731265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8A37AA-CC46-1842-99DD-0C5656FDD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Agent Network Overview</a:t>
            </a:r>
            <a:br>
              <a:rPr lang="en-US" dirty="0"/>
            </a:b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760200" y="6451600"/>
            <a:ext cx="431800" cy="268288"/>
          </a:xfrm>
          <a:prstGeom prst="rect">
            <a:avLst/>
          </a:prstGeom>
        </p:spPr>
        <p:txBody>
          <a:bodyPr/>
          <a:lstStyle/>
          <a:p>
            <a:pPr defTabSz="1219170"/>
            <a:fld id="{FCEE2C88-6C8F-484D-AF69-578F576B1F44}" type="slidenum">
              <a:rPr lang="en-US">
                <a:gradFill>
                  <a:gsLst>
                    <a:gs pos="7258">
                      <a:srgbClr val="0072C8"/>
                    </a:gs>
                    <a:gs pos="19000">
                      <a:srgbClr val="0072C8"/>
                    </a:gs>
                  </a:gsLst>
                  <a:lin ang="5400000" scaled="1"/>
                </a:gradFill>
              </a:rPr>
              <a:pPr defTabSz="1219170"/>
              <a:t>3</a:t>
            </a:fld>
            <a:endParaRPr lang="en-US">
              <a:gradFill>
                <a:gsLst>
                  <a:gs pos="7258">
                    <a:srgbClr val="0072C8"/>
                  </a:gs>
                  <a:gs pos="19000">
                    <a:srgbClr val="0072C8"/>
                  </a:gs>
                </a:gsLst>
                <a:lin ang="5400000" scaled="1"/>
              </a:gra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16304" y="4675236"/>
            <a:ext cx="2658461" cy="1281064"/>
            <a:chOff x="987228" y="3807903"/>
            <a:chExt cx="1993846" cy="960798"/>
          </a:xfrm>
        </p:grpSpPr>
        <p:sp>
          <p:nvSpPr>
            <p:cNvPr id="6" name="TextBox 5"/>
            <p:cNvSpPr txBox="1"/>
            <p:nvPr/>
          </p:nvSpPr>
          <p:spPr>
            <a:xfrm>
              <a:off x="1200353" y="3807903"/>
              <a:ext cx="1567596" cy="214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lnSpc>
                  <a:spcPct val="90000"/>
                </a:lnSpc>
                <a:spcBef>
                  <a:spcPts val="1600"/>
                </a:spcBef>
                <a:buClr>
                  <a:srgbClr val="CC0000"/>
                </a:buClr>
                <a:buSzPct val="110000"/>
              </a:pPr>
              <a:r>
                <a:rPr lang="en-US" sz="1400" b="1" spc="27" dirty="0">
                  <a:gradFill>
                    <a:gsLst>
                      <a:gs pos="0">
                        <a:srgbClr val="373737"/>
                      </a:gs>
                      <a:gs pos="98000">
                        <a:srgbClr val="373737"/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Purpose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87228" y="4030094"/>
              <a:ext cx="1993846" cy="738607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pPr algn="ctr" defTabSz="1219170">
                <a:lnSpc>
                  <a:spcPts val="1733"/>
                </a:lnSpc>
                <a:buClr>
                  <a:srgbClr val="CC0000"/>
                </a:buClr>
                <a:buSzPct val="110000"/>
              </a:pPr>
              <a:r>
                <a:rPr lang="en-US" sz="1067" spc="13" dirty="0">
                  <a:gradFill>
                    <a:gsLst>
                      <a:gs pos="0">
                        <a:srgbClr val="FFFFFF">
                          <a:lumMod val="50000"/>
                        </a:srgbClr>
                      </a:gs>
                      <a:gs pos="100000">
                        <a:srgbClr val="FFFFFF">
                          <a:lumMod val="50000"/>
                        </a:srgbClr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A community of employees and leaders who work with the team to exchange information and support employees through change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816559" y="4675236"/>
            <a:ext cx="2658461" cy="1281064"/>
            <a:chOff x="987228" y="3807903"/>
            <a:chExt cx="1993846" cy="960798"/>
          </a:xfrm>
        </p:grpSpPr>
        <p:sp>
          <p:nvSpPr>
            <p:cNvPr id="9" name="TextBox 8"/>
            <p:cNvSpPr txBox="1"/>
            <p:nvPr/>
          </p:nvSpPr>
          <p:spPr>
            <a:xfrm>
              <a:off x="1200353" y="3807903"/>
              <a:ext cx="1567596" cy="214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lnSpc>
                  <a:spcPct val="90000"/>
                </a:lnSpc>
                <a:spcBef>
                  <a:spcPts val="1600"/>
                </a:spcBef>
                <a:buClr>
                  <a:srgbClr val="CC0000"/>
                </a:buClr>
                <a:buSzPct val="110000"/>
              </a:pPr>
              <a:r>
                <a:rPr lang="en-US" sz="1400" b="1" spc="27" dirty="0">
                  <a:gradFill>
                    <a:gsLst>
                      <a:gs pos="0">
                        <a:srgbClr val="373737"/>
                      </a:gs>
                      <a:gs pos="98000">
                        <a:srgbClr val="373737"/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Goal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87228" y="4030094"/>
              <a:ext cx="1993846" cy="738607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pPr algn="ctr" defTabSz="1219170">
                <a:lnSpc>
                  <a:spcPts val="1733"/>
                </a:lnSpc>
                <a:buClr>
                  <a:srgbClr val="CC0000"/>
                </a:buClr>
                <a:buSzPct val="110000"/>
              </a:pPr>
              <a:r>
                <a:rPr lang="en-US" sz="1067" spc="13" dirty="0">
                  <a:gradFill>
                    <a:gsLst>
                      <a:gs pos="0">
                        <a:srgbClr val="FFFFFF">
                          <a:lumMod val="50000"/>
                        </a:srgbClr>
                      </a:gs>
                      <a:gs pos="100000">
                        <a:srgbClr val="FFFFFF">
                          <a:lumMod val="50000"/>
                        </a:srgbClr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Support the projects objectives by championing the vision, encouraging engagement, and providing business support and communicating feedback back to the project.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533727" y="4675237"/>
            <a:ext cx="2658461" cy="1277505"/>
            <a:chOff x="1149913" y="3807903"/>
            <a:chExt cx="1993846" cy="958129"/>
          </a:xfrm>
        </p:grpSpPr>
        <p:sp>
          <p:nvSpPr>
            <p:cNvPr id="12" name="TextBox 11"/>
            <p:cNvSpPr txBox="1"/>
            <p:nvPr/>
          </p:nvSpPr>
          <p:spPr>
            <a:xfrm>
              <a:off x="1200353" y="3807903"/>
              <a:ext cx="1567596" cy="214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lnSpc>
                  <a:spcPct val="90000"/>
                </a:lnSpc>
                <a:spcBef>
                  <a:spcPts val="1600"/>
                </a:spcBef>
                <a:buClr>
                  <a:srgbClr val="CC0000"/>
                </a:buClr>
                <a:buSzPct val="110000"/>
              </a:pPr>
              <a:r>
                <a:rPr lang="en-US" sz="1400" b="1" spc="27" dirty="0">
                  <a:gradFill>
                    <a:gsLst>
                      <a:gs pos="0">
                        <a:srgbClr val="373737"/>
                      </a:gs>
                      <a:gs pos="98000">
                        <a:srgbClr val="373737"/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Benefits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49913" y="4027425"/>
              <a:ext cx="1993846" cy="738607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pPr marL="228594" indent="-228594" defTabSz="1219170">
                <a:lnSpc>
                  <a:spcPts val="1733"/>
                </a:lnSpc>
                <a:buSzPct val="110000"/>
                <a:buFont typeface="Arial" panose="020B0604020202020204" pitchFamily="34" charset="0"/>
                <a:buChar char="•"/>
              </a:pPr>
              <a:r>
                <a:rPr lang="en-US" sz="1067" spc="13" dirty="0">
                  <a:gradFill>
                    <a:gsLst>
                      <a:gs pos="0">
                        <a:srgbClr val="FFFFFF">
                          <a:lumMod val="50000"/>
                        </a:srgbClr>
                      </a:gs>
                      <a:gs pos="100000">
                        <a:srgbClr val="FFFFFF">
                          <a:lumMod val="50000"/>
                        </a:srgbClr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Active engagement of those most affected by change efforts </a:t>
              </a:r>
            </a:p>
            <a:p>
              <a:pPr marL="228594" indent="-228594" defTabSz="1219170">
                <a:lnSpc>
                  <a:spcPts val="1733"/>
                </a:lnSpc>
                <a:buSzPct val="110000"/>
                <a:buFont typeface="Arial" panose="020B0604020202020204" pitchFamily="34" charset="0"/>
                <a:buChar char="•"/>
              </a:pPr>
              <a:r>
                <a:rPr lang="en-US" sz="1067" spc="13" dirty="0">
                  <a:gradFill>
                    <a:gsLst>
                      <a:gs pos="0">
                        <a:srgbClr val="FFFFFF">
                          <a:lumMod val="50000"/>
                        </a:srgbClr>
                      </a:gs>
                      <a:gs pos="100000">
                        <a:srgbClr val="FFFFFF">
                          <a:lumMod val="50000"/>
                        </a:srgbClr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Empowerment of staff providing ongoing ‘voice’ to  “what works” and “what doesn’t</a:t>
              </a:r>
            </a:p>
            <a:p>
              <a:pPr marL="228594" indent="-228594" defTabSz="1219170">
                <a:lnSpc>
                  <a:spcPts val="1733"/>
                </a:lnSpc>
                <a:buSzPct val="110000"/>
                <a:buFont typeface="Arial" panose="020B0604020202020204" pitchFamily="34" charset="0"/>
                <a:buChar char="•"/>
              </a:pPr>
              <a:r>
                <a:rPr lang="en-US" sz="1067" spc="13" dirty="0">
                  <a:gradFill>
                    <a:gsLst>
                      <a:gs pos="0">
                        <a:srgbClr val="FFFFFF">
                          <a:lumMod val="50000"/>
                        </a:srgbClr>
                      </a:gs>
                      <a:gs pos="100000">
                        <a:srgbClr val="FFFFFF">
                          <a:lumMod val="50000"/>
                        </a:srgbClr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A regular feedback mechanism </a:t>
              </a:r>
              <a:br>
                <a:rPr lang="en-US" sz="1067" spc="13" dirty="0">
                  <a:gradFill>
                    <a:gsLst>
                      <a:gs pos="0">
                        <a:srgbClr val="FFFFFF">
                          <a:lumMod val="50000"/>
                        </a:srgbClr>
                      </a:gs>
                      <a:gs pos="100000">
                        <a:srgbClr val="FFFFFF">
                          <a:lumMod val="50000"/>
                        </a:srgbClr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67" spc="13" dirty="0">
                  <a:gradFill>
                    <a:gsLst>
                      <a:gs pos="0">
                        <a:srgbClr val="FFFFFF">
                          <a:lumMod val="50000"/>
                        </a:srgbClr>
                      </a:gs>
                      <a:gs pos="100000">
                        <a:srgbClr val="FFFFFF">
                          <a:lumMod val="50000"/>
                        </a:srgbClr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to monitor change capacity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316305" y="1291479"/>
            <a:ext cx="3457097" cy="3107343"/>
            <a:chOff x="5630540" y="1068149"/>
            <a:chExt cx="2592823" cy="2330507"/>
          </a:xfrm>
        </p:grpSpPr>
        <p:sp>
          <p:nvSpPr>
            <p:cNvPr id="17" name="Rectangle 16"/>
            <p:cNvSpPr/>
            <p:nvPr/>
          </p:nvSpPr>
          <p:spPr>
            <a:xfrm>
              <a:off x="5630540" y="1068149"/>
              <a:ext cx="2592823" cy="2330507"/>
            </a:xfrm>
            <a:prstGeom prst="rect">
              <a:avLst/>
            </a:prstGeom>
            <a:solidFill>
              <a:srgbClr val="0072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2880" rtlCol="0" anchor="ctr" anchorCtr="0"/>
            <a:lstStyle/>
            <a:p>
              <a:pPr algn="ctr" defTabSz="1219170"/>
              <a:endParaRPr lang="en-US" sz="3200">
                <a:gradFill>
                  <a:gsLst>
                    <a:gs pos="0">
                      <a:srgbClr val="FFFFFF"/>
                    </a:gs>
                    <a:gs pos="98000">
                      <a:srgbClr val="FFFFFF"/>
                    </a:gs>
                  </a:gsLst>
                  <a:lin ang="5400000" scaled="0"/>
                </a:gradFill>
                <a:latin typeface="Arial"/>
                <a:ea typeface="Segoe UI Black" panose="020B0A02040204020203" pitchFamily="34" charset="0"/>
                <a:cs typeface="Segoe UI Black" panose="020B0A02040204020203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245702" y="1395386"/>
              <a:ext cx="1567596" cy="207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lnSpc>
                  <a:spcPct val="90000"/>
                </a:lnSpc>
                <a:spcBef>
                  <a:spcPts val="1600"/>
                </a:spcBef>
                <a:buClr>
                  <a:srgbClr val="CC0000"/>
                </a:buClr>
                <a:buSzPct val="110000"/>
              </a:pPr>
              <a:r>
                <a:rPr lang="en-US" sz="1333" b="1" spc="27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Our Success Secret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941797" y="1722774"/>
              <a:ext cx="1993846" cy="143312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pPr defTabSz="1219170">
                <a:lnSpc>
                  <a:spcPts val="1733"/>
                </a:lnSpc>
                <a:buClr>
                  <a:srgbClr val="CC0000"/>
                </a:buClr>
                <a:buSzPct val="110000"/>
              </a:pPr>
              <a:r>
                <a:rPr lang="en-US" sz="16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Networking is not about just connecting people. It's about connecting people with people, people with ideas, and people with opportunities.</a:t>
              </a:r>
            </a:p>
            <a:p>
              <a:pPr defTabSz="1219170">
                <a:lnSpc>
                  <a:spcPts val="1733"/>
                </a:lnSpc>
                <a:buClr>
                  <a:srgbClr val="CC0000"/>
                </a:buClr>
                <a:buSzPct val="110000"/>
              </a:pPr>
              <a:endPara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 defTabSz="1219170">
                <a:lnSpc>
                  <a:spcPts val="1733"/>
                </a:lnSpc>
                <a:buClr>
                  <a:srgbClr val="CC0000"/>
                </a:buClr>
                <a:buSzPct val="110000"/>
              </a:pPr>
              <a:r>
                <a:rPr lang="en-US" sz="16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Michele </a:t>
              </a:r>
              <a:r>
                <a:rPr lang="en-US" sz="16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Jennae</a:t>
              </a:r>
              <a:endPara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FDC76934-F0DC-4134-B3C5-6B0CDBAD7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4789" y="1590842"/>
            <a:ext cx="2730893" cy="2634395"/>
          </a:xfrm>
          <a:prstGeom prst="rect">
            <a:avLst/>
          </a:prstGeom>
        </p:spPr>
      </p:pic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7BA2DF1-B456-4BBB-B96F-792787E6D179}"/>
              </a:ext>
            </a:extLst>
          </p:cNvPr>
          <p:cNvSpPr txBox="1">
            <a:spLocks/>
          </p:cNvSpPr>
          <p:nvPr/>
        </p:nvSpPr>
        <p:spPr bwMode="auto">
          <a:xfrm>
            <a:off x="5754708" y="931408"/>
            <a:ext cx="5692543" cy="3635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20000"/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000000"/>
                </a:solidFill>
                <a:latin typeface="Calibri" panose="020F0502020204030204" pitchFamily="34" charset="0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 marL="0" indent="0" defTabSz="1219140">
              <a:buNone/>
            </a:pPr>
            <a:r>
              <a:rPr lang="en-US" sz="1600" b="1" dirty="0">
                <a:solidFill>
                  <a:srgbClr val="0072C8"/>
                </a:solidFill>
                <a:latin typeface="Arial"/>
                <a:ea typeface="ＭＳ Ｐゴシック"/>
              </a:rPr>
              <a:t>An effective Change Agent Network will actively:</a:t>
            </a:r>
            <a:endParaRPr lang="en-US" dirty="0"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868848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6FB5BD-EA43-4758-AF88-B6ED0F22408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342265" indent="-342265"/>
            <a:r>
              <a:rPr lang="en-US" b="0" dirty="0"/>
              <a:t>To accomplish these goals, the Change Agent Network will bring value to the program in the following ways:</a:t>
            </a:r>
            <a:endParaRPr lang="en-US"/>
          </a:p>
          <a:p>
            <a:pPr marL="0" indent="0">
              <a:buNone/>
            </a:pPr>
            <a:endParaRPr lang="en-US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CED13C-0E1C-544A-9381-D1823F7CD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ROI</a:t>
            </a:r>
            <a:br>
              <a:rPr lang="en-US" dirty="0"/>
            </a:b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DC6BFA-9B61-4E9E-82AC-35E0C386AB55}"/>
              </a:ext>
            </a:extLst>
          </p:cNvPr>
          <p:cNvSpPr/>
          <p:nvPr/>
        </p:nvSpPr>
        <p:spPr>
          <a:xfrm>
            <a:off x="997639" y="1982373"/>
            <a:ext cx="10288941" cy="791941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354">
              <a:defRPr/>
            </a:pPr>
            <a:endParaRPr lang="en-US" sz="1467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5D831E-B05E-452B-ADF2-1BECE20DB4D5}"/>
              </a:ext>
            </a:extLst>
          </p:cNvPr>
          <p:cNvSpPr/>
          <p:nvPr/>
        </p:nvSpPr>
        <p:spPr>
          <a:xfrm>
            <a:off x="997638" y="2984056"/>
            <a:ext cx="10288941" cy="84643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354">
              <a:defRPr/>
            </a:pPr>
            <a:endParaRPr lang="en-US" sz="1467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154FEF-7FD1-49E3-A5D7-43ECAA08431F}"/>
              </a:ext>
            </a:extLst>
          </p:cNvPr>
          <p:cNvSpPr/>
          <p:nvPr/>
        </p:nvSpPr>
        <p:spPr>
          <a:xfrm>
            <a:off x="997639" y="4002418"/>
            <a:ext cx="10288941" cy="796484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354">
              <a:defRPr/>
            </a:pPr>
            <a:endParaRPr lang="en-US" sz="1467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81B90A-1962-4FB1-9E66-823C3A32D663}"/>
              </a:ext>
            </a:extLst>
          </p:cNvPr>
          <p:cNvSpPr/>
          <p:nvPr/>
        </p:nvSpPr>
        <p:spPr>
          <a:xfrm>
            <a:off x="997638" y="4982716"/>
            <a:ext cx="10288941" cy="846584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354">
              <a:defRPr/>
            </a:pPr>
            <a:endParaRPr lang="en-US" sz="1467" kern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25" name="Picture 5">
            <a:extLst>
              <a:ext uri="{FF2B5EF4-FFF2-40B4-BE49-F238E27FC236}">
                <a16:creationId xmlns:a16="http://schemas.microsoft.com/office/drawing/2014/main" id="{BAD8B4B6-3EF2-4B26-9BBD-25AF372F2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921" y="2033901"/>
            <a:ext cx="677457" cy="677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25E0538-D033-40E9-A0B2-773CE85405CA}"/>
              </a:ext>
            </a:extLst>
          </p:cNvPr>
          <p:cNvSpPr txBox="1"/>
          <p:nvPr/>
        </p:nvSpPr>
        <p:spPr>
          <a:xfrm>
            <a:off x="1175080" y="2074121"/>
            <a:ext cx="177231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1867" b="1" dirty="0">
                <a:solidFill>
                  <a:srgbClr val="FFFFFF"/>
                </a:solidFill>
                <a:latin typeface="Arial"/>
                <a:ea typeface="ＭＳ Ｐゴシック" pitchFamily="34" charset="-128"/>
              </a:rPr>
              <a:t>Advocacy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113559-D9F2-4211-9B69-A380341AD8CB}"/>
              </a:ext>
            </a:extLst>
          </p:cNvPr>
          <p:cNvSpPr txBox="1"/>
          <p:nvPr/>
        </p:nvSpPr>
        <p:spPr>
          <a:xfrm>
            <a:off x="1175080" y="3095894"/>
            <a:ext cx="1850165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1867" b="1" dirty="0">
                <a:solidFill>
                  <a:srgbClr val="FFFFFF"/>
                </a:solidFill>
                <a:latin typeface="Arial"/>
                <a:ea typeface="ＭＳ Ｐゴシック" pitchFamily="34" charset="-128"/>
              </a:rPr>
              <a:t>Advice and</a:t>
            </a:r>
          </a:p>
          <a:p>
            <a:pPr defTabSz="1219170"/>
            <a:r>
              <a:rPr lang="en-US" sz="1867" b="1" dirty="0">
                <a:solidFill>
                  <a:srgbClr val="FFFFFF"/>
                </a:solidFill>
                <a:latin typeface="Arial"/>
                <a:ea typeface="ＭＳ Ｐゴシック" pitchFamily="34" charset="-128"/>
              </a:rPr>
              <a:t>Insight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F9959E-951D-4F83-869D-9C430892FC8F}"/>
              </a:ext>
            </a:extLst>
          </p:cNvPr>
          <p:cNvSpPr txBox="1"/>
          <p:nvPr/>
        </p:nvSpPr>
        <p:spPr>
          <a:xfrm>
            <a:off x="1175080" y="4079482"/>
            <a:ext cx="2636323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1867" b="1" dirty="0">
                <a:solidFill>
                  <a:srgbClr val="FFFFFF"/>
                </a:solidFill>
                <a:latin typeface="Arial"/>
                <a:ea typeface="ＭＳ Ｐゴシック" pitchFamily="34" charset="-128"/>
              </a:rPr>
              <a:t>Review and </a:t>
            </a:r>
          </a:p>
          <a:p>
            <a:pPr defTabSz="1219170"/>
            <a:r>
              <a:rPr lang="en-US" sz="1867" b="1" dirty="0">
                <a:solidFill>
                  <a:srgbClr val="FFFFFF"/>
                </a:solidFill>
                <a:latin typeface="Arial"/>
                <a:ea typeface="ＭＳ Ｐゴシック" pitchFamily="34" charset="-128"/>
              </a:rPr>
              <a:t>Feedback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31D743F-CD51-43FF-AAED-A2860B7B5D62}"/>
              </a:ext>
            </a:extLst>
          </p:cNvPr>
          <p:cNvSpPr txBox="1"/>
          <p:nvPr/>
        </p:nvSpPr>
        <p:spPr>
          <a:xfrm>
            <a:off x="1140457" y="5063986"/>
            <a:ext cx="1999988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1867" b="1" dirty="0">
                <a:solidFill>
                  <a:srgbClr val="FFFFFF"/>
                </a:solidFill>
                <a:latin typeface="Arial"/>
                <a:ea typeface="ＭＳ Ｐゴシック" pitchFamily="34" charset="-128"/>
              </a:rPr>
              <a:t>Education </a:t>
            </a:r>
          </a:p>
          <a:p>
            <a:pPr defTabSz="1219170"/>
            <a:r>
              <a:rPr lang="en-US" sz="1867" b="1" dirty="0">
                <a:solidFill>
                  <a:srgbClr val="FFFFFF"/>
                </a:solidFill>
                <a:latin typeface="Arial"/>
                <a:ea typeface="ＭＳ Ｐゴシック" pitchFamily="34" charset="-128"/>
              </a:rPr>
              <a:t>and Expertise</a:t>
            </a:r>
          </a:p>
        </p:txBody>
      </p:sp>
      <p:pic>
        <p:nvPicPr>
          <p:cNvPr id="30" name="Picture 3">
            <a:extLst>
              <a:ext uri="{FF2B5EF4-FFF2-40B4-BE49-F238E27FC236}">
                <a16:creationId xmlns:a16="http://schemas.microsoft.com/office/drawing/2014/main" id="{F9A00F8B-EF16-4550-9543-4458AE6AC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367" y="2982451"/>
            <a:ext cx="748560" cy="748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103">
            <a:extLst>
              <a:ext uri="{FF2B5EF4-FFF2-40B4-BE49-F238E27FC236}">
                <a16:creationId xmlns:a16="http://schemas.microsoft.com/office/drawing/2014/main" id="{8CA384CF-8F40-4BBC-85E3-584A44D8A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184" y="4071803"/>
            <a:ext cx="560925" cy="56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40768281-3121-4798-9FF1-DD176A240AF7}"/>
              </a:ext>
            </a:extLst>
          </p:cNvPr>
          <p:cNvGrpSpPr/>
          <p:nvPr/>
        </p:nvGrpSpPr>
        <p:grpSpPr>
          <a:xfrm>
            <a:off x="3283264" y="5159201"/>
            <a:ext cx="502264" cy="452239"/>
            <a:chOff x="250825" y="2176463"/>
            <a:chExt cx="398463" cy="358776"/>
          </a:xfrm>
          <a:solidFill>
            <a:schemeClr val="bg1"/>
          </a:solidFill>
        </p:grpSpPr>
        <p:sp>
          <p:nvSpPr>
            <p:cNvPr id="33" name="Freeform 57">
              <a:extLst>
                <a:ext uri="{FF2B5EF4-FFF2-40B4-BE49-F238E27FC236}">
                  <a16:creationId xmlns:a16="http://schemas.microsoft.com/office/drawing/2014/main" id="{339663EB-FFA6-4883-91D9-A601F8FCD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25" y="2441576"/>
              <a:ext cx="139700" cy="93663"/>
            </a:xfrm>
            <a:custGeom>
              <a:avLst/>
              <a:gdLst>
                <a:gd name="T0" fmla="*/ 203 w 354"/>
                <a:gd name="T1" fmla="*/ 0 h 235"/>
                <a:gd name="T2" fmla="*/ 150 w 354"/>
                <a:gd name="T3" fmla="*/ 69 h 235"/>
                <a:gd name="T4" fmla="*/ 9 w 354"/>
                <a:gd name="T5" fmla="*/ 187 h 235"/>
                <a:gd name="T6" fmla="*/ 2 w 354"/>
                <a:gd name="T7" fmla="*/ 195 h 235"/>
                <a:gd name="T8" fmla="*/ 0 w 354"/>
                <a:gd name="T9" fmla="*/ 204 h 235"/>
                <a:gd name="T10" fmla="*/ 0 w 354"/>
                <a:gd name="T11" fmla="*/ 214 h 235"/>
                <a:gd name="T12" fmla="*/ 5 w 354"/>
                <a:gd name="T13" fmla="*/ 224 h 235"/>
                <a:gd name="T14" fmla="*/ 10 w 354"/>
                <a:gd name="T15" fmla="*/ 228 h 235"/>
                <a:gd name="T16" fmla="*/ 20 w 354"/>
                <a:gd name="T17" fmla="*/ 233 h 235"/>
                <a:gd name="T18" fmla="*/ 26 w 354"/>
                <a:gd name="T19" fmla="*/ 233 h 235"/>
                <a:gd name="T20" fmla="*/ 35 w 354"/>
                <a:gd name="T21" fmla="*/ 232 h 235"/>
                <a:gd name="T22" fmla="*/ 43 w 354"/>
                <a:gd name="T23" fmla="*/ 227 h 235"/>
                <a:gd name="T24" fmla="*/ 150 w 354"/>
                <a:gd name="T25" fmla="*/ 209 h 235"/>
                <a:gd name="T26" fmla="*/ 150 w 354"/>
                <a:gd name="T27" fmla="*/ 214 h 235"/>
                <a:gd name="T28" fmla="*/ 154 w 354"/>
                <a:gd name="T29" fmla="*/ 223 h 235"/>
                <a:gd name="T30" fmla="*/ 161 w 354"/>
                <a:gd name="T31" fmla="*/ 230 h 235"/>
                <a:gd name="T32" fmla="*/ 171 w 354"/>
                <a:gd name="T33" fmla="*/ 234 h 235"/>
                <a:gd name="T34" fmla="*/ 176 w 354"/>
                <a:gd name="T35" fmla="*/ 235 h 235"/>
                <a:gd name="T36" fmla="*/ 186 w 354"/>
                <a:gd name="T37" fmla="*/ 233 h 235"/>
                <a:gd name="T38" fmla="*/ 195 w 354"/>
                <a:gd name="T39" fmla="*/ 227 h 235"/>
                <a:gd name="T40" fmla="*/ 200 w 354"/>
                <a:gd name="T41" fmla="*/ 219 h 235"/>
                <a:gd name="T42" fmla="*/ 203 w 354"/>
                <a:gd name="T43" fmla="*/ 209 h 235"/>
                <a:gd name="T44" fmla="*/ 310 w 354"/>
                <a:gd name="T45" fmla="*/ 227 h 235"/>
                <a:gd name="T46" fmla="*/ 315 w 354"/>
                <a:gd name="T47" fmla="*/ 229 h 235"/>
                <a:gd name="T48" fmla="*/ 323 w 354"/>
                <a:gd name="T49" fmla="*/ 233 h 235"/>
                <a:gd name="T50" fmla="*/ 328 w 354"/>
                <a:gd name="T51" fmla="*/ 233 h 235"/>
                <a:gd name="T52" fmla="*/ 339 w 354"/>
                <a:gd name="T53" fmla="*/ 230 h 235"/>
                <a:gd name="T54" fmla="*/ 348 w 354"/>
                <a:gd name="T55" fmla="*/ 224 h 235"/>
                <a:gd name="T56" fmla="*/ 350 w 354"/>
                <a:gd name="T57" fmla="*/ 219 h 235"/>
                <a:gd name="T58" fmla="*/ 354 w 354"/>
                <a:gd name="T59" fmla="*/ 209 h 235"/>
                <a:gd name="T60" fmla="*/ 353 w 354"/>
                <a:gd name="T61" fmla="*/ 199 h 235"/>
                <a:gd name="T62" fmla="*/ 348 w 354"/>
                <a:gd name="T63" fmla="*/ 190 h 235"/>
                <a:gd name="T64" fmla="*/ 203 w 354"/>
                <a:gd name="T65" fmla="*/ 69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4" h="235">
                  <a:moveTo>
                    <a:pt x="203" y="69"/>
                  </a:moveTo>
                  <a:lnTo>
                    <a:pt x="203" y="0"/>
                  </a:lnTo>
                  <a:lnTo>
                    <a:pt x="150" y="0"/>
                  </a:lnTo>
                  <a:lnTo>
                    <a:pt x="150" y="69"/>
                  </a:lnTo>
                  <a:lnTo>
                    <a:pt x="9" y="187"/>
                  </a:lnTo>
                  <a:lnTo>
                    <a:pt x="9" y="187"/>
                  </a:lnTo>
                  <a:lnTo>
                    <a:pt x="5" y="190"/>
                  </a:lnTo>
                  <a:lnTo>
                    <a:pt x="2" y="195"/>
                  </a:lnTo>
                  <a:lnTo>
                    <a:pt x="0" y="199"/>
                  </a:lnTo>
                  <a:lnTo>
                    <a:pt x="0" y="204"/>
                  </a:lnTo>
                  <a:lnTo>
                    <a:pt x="0" y="209"/>
                  </a:lnTo>
                  <a:lnTo>
                    <a:pt x="0" y="214"/>
                  </a:lnTo>
                  <a:lnTo>
                    <a:pt x="2" y="219"/>
                  </a:lnTo>
                  <a:lnTo>
                    <a:pt x="5" y="224"/>
                  </a:lnTo>
                  <a:lnTo>
                    <a:pt x="5" y="224"/>
                  </a:lnTo>
                  <a:lnTo>
                    <a:pt x="10" y="228"/>
                  </a:lnTo>
                  <a:lnTo>
                    <a:pt x="15" y="230"/>
                  </a:lnTo>
                  <a:lnTo>
                    <a:pt x="20" y="233"/>
                  </a:lnTo>
                  <a:lnTo>
                    <a:pt x="26" y="233"/>
                  </a:lnTo>
                  <a:lnTo>
                    <a:pt x="26" y="233"/>
                  </a:lnTo>
                  <a:lnTo>
                    <a:pt x="30" y="233"/>
                  </a:lnTo>
                  <a:lnTo>
                    <a:pt x="35" y="232"/>
                  </a:lnTo>
                  <a:lnTo>
                    <a:pt x="39" y="230"/>
                  </a:lnTo>
                  <a:lnTo>
                    <a:pt x="43" y="227"/>
                  </a:lnTo>
                  <a:lnTo>
                    <a:pt x="150" y="138"/>
                  </a:lnTo>
                  <a:lnTo>
                    <a:pt x="150" y="209"/>
                  </a:lnTo>
                  <a:lnTo>
                    <a:pt x="150" y="209"/>
                  </a:lnTo>
                  <a:lnTo>
                    <a:pt x="150" y="214"/>
                  </a:lnTo>
                  <a:lnTo>
                    <a:pt x="151" y="219"/>
                  </a:lnTo>
                  <a:lnTo>
                    <a:pt x="154" y="223"/>
                  </a:lnTo>
                  <a:lnTo>
                    <a:pt x="158" y="227"/>
                  </a:lnTo>
                  <a:lnTo>
                    <a:pt x="161" y="230"/>
                  </a:lnTo>
                  <a:lnTo>
                    <a:pt x="166" y="233"/>
                  </a:lnTo>
                  <a:lnTo>
                    <a:pt x="171" y="234"/>
                  </a:lnTo>
                  <a:lnTo>
                    <a:pt x="176" y="235"/>
                  </a:lnTo>
                  <a:lnTo>
                    <a:pt x="176" y="235"/>
                  </a:lnTo>
                  <a:lnTo>
                    <a:pt x="181" y="234"/>
                  </a:lnTo>
                  <a:lnTo>
                    <a:pt x="186" y="233"/>
                  </a:lnTo>
                  <a:lnTo>
                    <a:pt x="191" y="230"/>
                  </a:lnTo>
                  <a:lnTo>
                    <a:pt x="195" y="227"/>
                  </a:lnTo>
                  <a:lnTo>
                    <a:pt x="198" y="223"/>
                  </a:lnTo>
                  <a:lnTo>
                    <a:pt x="200" y="219"/>
                  </a:lnTo>
                  <a:lnTo>
                    <a:pt x="201" y="214"/>
                  </a:lnTo>
                  <a:lnTo>
                    <a:pt x="203" y="209"/>
                  </a:lnTo>
                  <a:lnTo>
                    <a:pt x="203" y="137"/>
                  </a:lnTo>
                  <a:lnTo>
                    <a:pt x="310" y="227"/>
                  </a:lnTo>
                  <a:lnTo>
                    <a:pt x="310" y="227"/>
                  </a:lnTo>
                  <a:lnTo>
                    <a:pt x="315" y="229"/>
                  </a:lnTo>
                  <a:lnTo>
                    <a:pt x="319" y="232"/>
                  </a:lnTo>
                  <a:lnTo>
                    <a:pt x="323" y="233"/>
                  </a:lnTo>
                  <a:lnTo>
                    <a:pt x="328" y="233"/>
                  </a:lnTo>
                  <a:lnTo>
                    <a:pt x="328" y="233"/>
                  </a:lnTo>
                  <a:lnTo>
                    <a:pt x="333" y="233"/>
                  </a:lnTo>
                  <a:lnTo>
                    <a:pt x="339" y="230"/>
                  </a:lnTo>
                  <a:lnTo>
                    <a:pt x="344" y="228"/>
                  </a:lnTo>
                  <a:lnTo>
                    <a:pt x="348" y="224"/>
                  </a:lnTo>
                  <a:lnTo>
                    <a:pt x="348" y="224"/>
                  </a:lnTo>
                  <a:lnTo>
                    <a:pt x="350" y="219"/>
                  </a:lnTo>
                  <a:lnTo>
                    <a:pt x="353" y="214"/>
                  </a:lnTo>
                  <a:lnTo>
                    <a:pt x="354" y="209"/>
                  </a:lnTo>
                  <a:lnTo>
                    <a:pt x="354" y="204"/>
                  </a:lnTo>
                  <a:lnTo>
                    <a:pt x="353" y="199"/>
                  </a:lnTo>
                  <a:lnTo>
                    <a:pt x="352" y="195"/>
                  </a:lnTo>
                  <a:lnTo>
                    <a:pt x="348" y="190"/>
                  </a:lnTo>
                  <a:lnTo>
                    <a:pt x="344" y="187"/>
                  </a:lnTo>
                  <a:lnTo>
                    <a:pt x="203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US" sz="1867">
                <a:solidFill>
                  <a:srgbClr val="373737"/>
                </a:solidFill>
                <a:latin typeface="Arial"/>
              </a:endParaRPr>
            </a:p>
          </p:txBody>
        </p:sp>
        <p:sp>
          <p:nvSpPr>
            <p:cNvPr id="34" name="Freeform 58">
              <a:extLst>
                <a:ext uri="{FF2B5EF4-FFF2-40B4-BE49-F238E27FC236}">
                  <a16:creationId xmlns:a16="http://schemas.microsoft.com/office/drawing/2014/main" id="{DE423FF3-7AA0-46F4-9E60-9F6AA4E6B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25" y="2185988"/>
              <a:ext cx="398463" cy="349250"/>
            </a:xfrm>
            <a:custGeom>
              <a:avLst/>
              <a:gdLst>
                <a:gd name="T0" fmla="*/ 314 w 1005"/>
                <a:gd name="T1" fmla="*/ 0 h 881"/>
                <a:gd name="T2" fmla="*/ 334 w 1005"/>
                <a:gd name="T3" fmla="*/ 38 h 881"/>
                <a:gd name="T4" fmla="*/ 904 w 1005"/>
                <a:gd name="T5" fmla="*/ 493 h 881"/>
                <a:gd name="T6" fmla="*/ 900 w 1005"/>
                <a:gd name="T7" fmla="*/ 513 h 881"/>
                <a:gd name="T8" fmla="*/ 881 w 1005"/>
                <a:gd name="T9" fmla="*/ 537 h 881"/>
                <a:gd name="T10" fmla="*/ 851 w 1005"/>
                <a:gd name="T11" fmla="*/ 545 h 881"/>
                <a:gd name="T12" fmla="*/ 358 w 1005"/>
                <a:gd name="T13" fmla="*/ 368 h 881"/>
                <a:gd name="T14" fmla="*/ 347 w 1005"/>
                <a:gd name="T15" fmla="*/ 320 h 881"/>
                <a:gd name="T16" fmla="*/ 333 w 1005"/>
                <a:gd name="T17" fmla="*/ 299 h 881"/>
                <a:gd name="T18" fmla="*/ 312 w 1005"/>
                <a:gd name="T19" fmla="*/ 280 h 881"/>
                <a:gd name="T20" fmla="*/ 283 w 1005"/>
                <a:gd name="T21" fmla="*/ 266 h 881"/>
                <a:gd name="T22" fmla="*/ 106 w 1005"/>
                <a:gd name="T23" fmla="*/ 261 h 881"/>
                <a:gd name="T24" fmla="*/ 75 w 1005"/>
                <a:gd name="T25" fmla="*/ 266 h 881"/>
                <a:gd name="T26" fmla="*/ 46 w 1005"/>
                <a:gd name="T27" fmla="*/ 280 h 881"/>
                <a:gd name="T28" fmla="*/ 25 w 1005"/>
                <a:gd name="T29" fmla="*/ 300 h 881"/>
                <a:gd name="T30" fmla="*/ 11 w 1005"/>
                <a:gd name="T31" fmla="*/ 320 h 881"/>
                <a:gd name="T32" fmla="*/ 0 w 1005"/>
                <a:gd name="T33" fmla="*/ 368 h 881"/>
                <a:gd name="T34" fmla="*/ 1 w 1005"/>
                <a:gd name="T35" fmla="*/ 574 h 881"/>
                <a:gd name="T36" fmla="*/ 19 w 1005"/>
                <a:gd name="T37" fmla="*/ 618 h 881"/>
                <a:gd name="T38" fmla="*/ 31 w 1005"/>
                <a:gd name="T39" fmla="*/ 633 h 881"/>
                <a:gd name="T40" fmla="*/ 46 w 1005"/>
                <a:gd name="T41" fmla="*/ 645 h 881"/>
                <a:gd name="T42" fmla="*/ 75 w 1005"/>
                <a:gd name="T43" fmla="*/ 881 h 881"/>
                <a:gd name="T44" fmla="*/ 128 w 1005"/>
                <a:gd name="T45" fmla="*/ 612 h 881"/>
                <a:gd name="T46" fmla="*/ 100 w 1005"/>
                <a:gd name="T47" fmla="*/ 612 h 881"/>
                <a:gd name="T48" fmla="*/ 83 w 1005"/>
                <a:gd name="T49" fmla="*/ 605 h 881"/>
                <a:gd name="T50" fmla="*/ 65 w 1005"/>
                <a:gd name="T51" fmla="*/ 592 h 881"/>
                <a:gd name="T52" fmla="*/ 55 w 1005"/>
                <a:gd name="T53" fmla="*/ 573 h 881"/>
                <a:gd name="T54" fmla="*/ 53 w 1005"/>
                <a:gd name="T55" fmla="*/ 368 h 881"/>
                <a:gd name="T56" fmla="*/ 58 w 1005"/>
                <a:gd name="T57" fmla="*/ 346 h 881"/>
                <a:gd name="T58" fmla="*/ 76 w 1005"/>
                <a:gd name="T59" fmla="*/ 323 h 881"/>
                <a:gd name="T60" fmla="*/ 106 w 1005"/>
                <a:gd name="T61" fmla="*/ 314 h 881"/>
                <a:gd name="T62" fmla="*/ 262 w 1005"/>
                <a:gd name="T63" fmla="*/ 315 h 881"/>
                <a:gd name="T64" fmla="*/ 289 w 1005"/>
                <a:gd name="T65" fmla="*/ 329 h 881"/>
                <a:gd name="T66" fmla="*/ 304 w 1005"/>
                <a:gd name="T67" fmla="*/ 356 h 881"/>
                <a:gd name="T68" fmla="*/ 305 w 1005"/>
                <a:gd name="T69" fmla="*/ 558 h 881"/>
                <a:gd name="T70" fmla="*/ 300 w 1005"/>
                <a:gd name="T71" fmla="*/ 580 h 881"/>
                <a:gd name="T72" fmla="*/ 287 w 1005"/>
                <a:gd name="T73" fmla="*/ 598 h 881"/>
                <a:gd name="T74" fmla="*/ 275 w 1005"/>
                <a:gd name="T75" fmla="*/ 605 h 881"/>
                <a:gd name="T76" fmla="*/ 252 w 1005"/>
                <a:gd name="T77" fmla="*/ 612 h 881"/>
                <a:gd name="T78" fmla="*/ 230 w 1005"/>
                <a:gd name="T79" fmla="*/ 881 h 881"/>
                <a:gd name="T80" fmla="*/ 283 w 1005"/>
                <a:gd name="T81" fmla="*/ 659 h 881"/>
                <a:gd name="T82" fmla="*/ 312 w 1005"/>
                <a:gd name="T83" fmla="*/ 645 h 881"/>
                <a:gd name="T84" fmla="*/ 333 w 1005"/>
                <a:gd name="T85" fmla="*/ 625 h 881"/>
                <a:gd name="T86" fmla="*/ 345 w 1005"/>
                <a:gd name="T87" fmla="*/ 608 h 881"/>
                <a:gd name="T88" fmla="*/ 851 w 1005"/>
                <a:gd name="T89" fmla="*/ 598 h 881"/>
                <a:gd name="T90" fmla="*/ 882 w 1005"/>
                <a:gd name="T91" fmla="*/ 593 h 881"/>
                <a:gd name="T92" fmla="*/ 910 w 1005"/>
                <a:gd name="T93" fmla="*/ 579 h 881"/>
                <a:gd name="T94" fmla="*/ 932 w 1005"/>
                <a:gd name="T95" fmla="*/ 559 h 881"/>
                <a:gd name="T96" fmla="*/ 949 w 1005"/>
                <a:gd name="T97" fmla="*/ 533 h 881"/>
                <a:gd name="T98" fmla="*/ 956 w 1005"/>
                <a:gd name="T99" fmla="*/ 503 h 881"/>
                <a:gd name="T100" fmla="*/ 979 w 1005"/>
                <a:gd name="T101" fmla="*/ 52 h 881"/>
                <a:gd name="T102" fmla="*/ 989 w 1005"/>
                <a:gd name="T103" fmla="*/ 51 h 881"/>
                <a:gd name="T104" fmla="*/ 1001 w 1005"/>
                <a:gd name="T105" fmla="*/ 41 h 881"/>
                <a:gd name="T106" fmla="*/ 1005 w 1005"/>
                <a:gd name="T107" fmla="*/ 26 h 881"/>
                <a:gd name="T108" fmla="*/ 1004 w 1005"/>
                <a:gd name="T109" fmla="*/ 16 h 881"/>
                <a:gd name="T110" fmla="*/ 994 w 1005"/>
                <a:gd name="T111" fmla="*/ 5 h 881"/>
                <a:gd name="T112" fmla="*/ 979 w 1005"/>
                <a:gd name="T113" fmla="*/ 0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5" h="881">
                  <a:moveTo>
                    <a:pt x="979" y="0"/>
                  </a:moveTo>
                  <a:lnTo>
                    <a:pt x="314" y="0"/>
                  </a:lnTo>
                  <a:lnTo>
                    <a:pt x="314" y="0"/>
                  </a:lnTo>
                  <a:lnTo>
                    <a:pt x="322" y="12"/>
                  </a:lnTo>
                  <a:lnTo>
                    <a:pt x="329" y="25"/>
                  </a:lnTo>
                  <a:lnTo>
                    <a:pt x="334" y="38"/>
                  </a:lnTo>
                  <a:lnTo>
                    <a:pt x="339" y="52"/>
                  </a:lnTo>
                  <a:lnTo>
                    <a:pt x="904" y="52"/>
                  </a:lnTo>
                  <a:lnTo>
                    <a:pt x="904" y="493"/>
                  </a:lnTo>
                  <a:lnTo>
                    <a:pt x="904" y="493"/>
                  </a:lnTo>
                  <a:lnTo>
                    <a:pt x="902" y="503"/>
                  </a:lnTo>
                  <a:lnTo>
                    <a:pt x="900" y="513"/>
                  </a:lnTo>
                  <a:lnTo>
                    <a:pt x="895" y="522"/>
                  </a:lnTo>
                  <a:lnTo>
                    <a:pt x="889" y="530"/>
                  </a:lnTo>
                  <a:lnTo>
                    <a:pt x="881" y="537"/>
                  </a:lnTo>
                  <a:lnTo>
                    <a:pt x="872" y="542"/>
                  </a:lnTo>
                  <a:lnTo>
                    <a:pt x="862" y="544"/>
                  </a:lnTo>
                  <a:lnTo>
                    <a:pt x="851" y="545"/>
                  </a:lnTo>
                  <a:lnTo>
                    <a:pt x="358" y="545"/>
                  </a:lnTo>
                  <a:lnTo>
                    <a:pt x="358" y="368"/>
                  </a:lnTo>
                  <a:lnTo>
                    <a:pt x="358" y="368"/>
                  </a:lnTo>
                  <a:lnTo>
                    <a:pt x="357" y="351"/>
                  </a:lnTo>
                  <a:lnTo>
                    <a:pt x="353" y="335"/>
                  </a:lnTo>
                  <a:lnTo>
                    <a:pt x="347" y="320"/>
                  </a:lnTo>
                  <a:lnTo>
                    <a:pt x="339" y="308"/>
                  </a:lnTo>
                  <a:lnTo>
                    <a:pt x="339" y="308"/>
                  </a:lnTo>
                  <a:lnTo>
                    <a:pt x="333" y="299"/>
                  </a:lnTo>
                  <a:lnTo>
                    <a:pt x="327" y="293"/>
                  </a:lnTo>
                  <a:lnTo>
                    <a:pt x="319" y="286"/>
                  </a:lnTo>
                  <a:lnTo>
                    <a:pt x="312" y="280"/>
                  </a:lnTo>
                  <a:lnTo>
                    <a:pt x="312" y="280"/>
                  </a:lnTo>
                  <a:lnTo>
                    <a:pt x="298" y="272"/>
                  </a:lnTo>
                  <a:lnTo>
                    <a:pt x="283" y="266"/>
                  </a:lnTo>
                  <a:lnTo>
                    <a:pt x="268" y="262"/>
                  </a:lnTo>
                  <a:lnTo>
                    <a:pt x="252" y="261"/>
                  </a:lnTo>
                  <a:lnTo>
                    <a:pt x="106" y="261"/>
                  </a:lnTo>
                  <a:lnTo>
                    <a:pt x="106" y="261"/>
                  </a:lnTo>
                  <a:lnTo>
                    <a:pt x="90" y="262"/>
                  </a:lnTo>
                  <a:lnTo>
                    <a:pt x="75" y="266"/>
                  </a:lnTo>
                  <a:lnTo>
                    <a:pt x="60" y="272"/>
                  </a:lnTo>
                  <a:lnTo>
                    <a:pt x="46" y="280"/>
                  </a:lnTo>
                  <a:lnTo>
                    <a:pt x="46" y="280"/>
                  </a:lnTo>
                  <a:lnTo>
                    <a:pt x="39" y="286"/>
                  </a:lnTo>
                  <a:lnTo>
                    <a:pt x="31" y="293"/>
                  </a:lnTo>
                  <a:lnTo>
                    <a:pt x="25" y="300"/>
                  </a:lnTo>
                  <a:lnTo>
                    <a:pt x="19" y="308"/>
                  </a:lnTo>
                  <a:lnTo>
                    <a:pt x="19" y="308"/>
                  </a:lnTo>
                  <a:lnTo>
                    <a:pt x="11" y="320"/>
                  </a:lnTo>
                  <a:lnTo>
                    <a:pt x="5" y="335"/>
                  </a:lnTo>
                  <a:lnTo>
                    <a:pt x="1" y="351"/>
                  </a:lnTo>
                  <a:lnTo>
                    <a:pt x="0" y="368"/>
                  </a:lnTo>
                  <a:lnTo>
                    <a:pt x="0" y="558"/>
                  </a:lnTo>
                  <a:lnTo>
                    <a:pt x="0" y="558"/>
                  </a:lnTo>
                  <a:lnTo>
                    <a:pt x="1" y="574"/>
                  </a:lnTo>
                  <a:lnTo>
                    <a:pt x="5" y="590"/>
                  </a:lnTo>
                  <a:lnTo>
                    <a:pt x="11" y="604"/>
                  </a:lnTo>
                  <a:lnTo>
                    <a:pt x="19" y="618"/>
                  </a:lnTo>
                  <a:lnTo>
                    <a:pt x="19" y="618"/>
                  </a:lnTo>
                  <a:lnTo>
                    <a:pt x="25" y="625"/>
                  </a:lnTo>
                  <a:lnTo>
                    <a:pt x="31" y="633"/>
                  </a:lnTo>
                  <a:lnTo>
                    <a:pt x="39" y="639"/>
                  </a:lnTo>
                  <a:lnTo>
                    <a:pt x="46" y="645"/>
                  </a:lnTo>
                  <a:lnTo>
                    <a:pt x="46" y="645"/>
                  </a:lnTo>
                  <a:lnTo>
                    <a:pt x="60" y="653"/>
                  </a:lnTo>
                  <a:lnTo>
                    <a:pt x="75" y="659"/>
                  </a:lnTo>
                  <a:lnTo>
                    <a:pt x="75" y="881"/>
                  </a:lnTo>
                  <a:lnTo>
                    <a:pt x="128" y="881"/>
                  </a:lnTo>
                  <a:lnTo>
                    <a:pt x="128" y="664"/>
                  </a:lnTo>
                  <a:lnTo>
                    <a:pt x="128" y="612"/>
                  </a:lnTo>
                  <a:lnTo>
                    <a:pt x="106" y="612"/>
                  </a:lnTo>
                  <a:lnTo>
                    <a:pt x="106" y="612"/>
                  </a:lnTo>
                  <a:lnTo>
                    <a:pt x="100" y="612"/>
                  </a:lnTo>
                  <a:lnTo>
                    <a:pt x="94" y="610"/>
                  </a:lnTo>
                  <a:lnTo>
                    <a:pt x="83" y="605"/>
                  </a:lnTo>
                  <a:lnTo>
                    <a:pt x="83" y="605"/>
                  </a:lnTo>
                  <a:lnTo>
                    <a:pt x="76" y="602"/>
                  </a:lnTo>
                  <a:lnTo>
                    <a:pt x="70" y="598"/>
                  </a:lnTo>
                  <a:lnTo>
                    <a:pt x="65" y="592"/>
                  </a:lnTo>
                  <a:lnTo>
                    <a:pt x="61" y="587"/>
                  </a:lnTo>
                  <a:lnTo>
                    <a:pt x="58" y="580"/>
                  </a:lnTo>
                  <a:lnTo>
                    <a:pt x="55" y="573"/>
                  </a:lnTo>
                  <a:lnTo>
                    <a:pt x="54" y="565"/>
                  </a:lnTo>
                  <a:lnTo>
                    <a:pt x="53" y="558"/>
                  </a:lnTo>
                  <a:lnTo>
                    <a:pt x="53" y="368"/>
                  </a:lnTo>
                  <a:lnTo>
                    <a:pt x="53" y="368"/>
                  </a:lnTo>
                  <a:lnTo>
                    <a:pt x="54" y="356"/>
                  </a:lnTo>
                  <a:lnTo>
                    <a:pt x="58" y="346"/>
                  </a:lnTo>
                  <a:lnTo>
                    <a:pt x="61" y="338"/>
                  </a:lnTo>
                  <a:lnTo>
                    <a:pt x="69" y="329"/>
                  </a:lnTo>
                  <a:lnTo>
                    <a:pt x="76" y="323"/>
                  </a:lnTo>
                  <a:lnTo>
                    <a:pt x="85" y="318"/>
                  </a:lnTo>
                  <a:lnTo>
                    <a:pt x="95" y="315"/>
                  </a:lnTo>
                  <a:lnTo>
                    <a:pt x="106" y="314"/>
                  </a:lnTo>
                  <a:lnTo>
                    <a:pt x="252" y="314"/>
                  </a:lnTo>
                  <a:lnTo>
                    <a:pt x="252" y="314"/>
                  </a:lnTo>
                  <a:lnTo>
                    <a:pt x="262" y="315"/>
                  </a:lnTo>
                  <a:lnTo>
                    <a:pt x="272" y="318"/>
                  </a:lnTo>
                  <a:lnTo>
                    <a:pt x="282" y="323"/>
                  </a:lnTo>
                  <a:lnTo>
                    <a:pt x="289" y="329"/>
                  </a:lnTo>
                  <a:lnTo>
                    <a:pt x="295" y="338"/>
                  </a:lnTo>
                  <a:lnTo>
                    <a:pt x="300" y="346"/>
                  </a:lnTo>
                  <a:lnTo>
                    <a:pt x="304" y="356"/>
                  </a:lnTo>
                  <a:lnTo>
                    <a:pt x="305" y="368"/>
                  </a:lnTo>
                  <a:lnTo>
                    <a:pt x="305" y="545"/>
                  </a:lnTo>
                  <a:lnTo>
                    <a:pt x="305" y="558"/>
                  </a:lnTo>
                  <a:lnTo>
                    <a:pt x="305" y="558"/>
                  </a:lnTo>
                  <a:lnTo>
                    <a:pt x="304" y="569"/>
                  </a:lnTo>
                  <a:lnTo>
                    <a:pt x="300" y="580"/>
                  </a:lnTo>
                  <a:lnTo>
                    <a:pt x="294" y="589"/>
                  </a:lnTo>
                  <a:lnTo>
                    <a:pt x="287" y="598"/>
                  </a:lnTo>
                  <a:lnTo>
                    <a:pt x="287" y="598"/>
                  </a:lnTo>
                  <a:lnTo>
                    <a:pt x="282" y="602"/>
                  </a:lnTo>
                  <a:lnTo>
                    <a:pt x="275" y="605"/>
                  </a:lnTo>
                  <a:lnTo>
                    <a:pt x="275" y="605"/>
                  </a:lnTo>
                  <a:lnTo>
                    <a:pt x="264" y="610"/>
                  </a:lnTo>
                  <a:lnTo>
                    <a:pt x="258" y="612"/>
                  </a:lnTo>
                  <a:lnTo>
                    <a:pt x="252" y="612"/>
                  </a:lnTo>
                  <a:lnTo>
                    <a:pt x="230" y="612"/>
                  </a:lnTo>
                  <a:lnTo>
                    <a:pt x="230" y="664"/>
                  </a:lnTo>
                  <a:lnTo>
                    <a:pt x="230" y="881"/>
                  </a:lnTo>
                  <a:lnTo>
                    <a:pt x="283" y="881"/>
                  </a:lnTo>
                  <a:lnTo>
                    <a:pt x="283" y="659"/>
                  </a:lnTo>
                  <a:lnTo>
                    <a:pt x="283" y="659"/>
                  </a:lnTo>
                  <a:lnTo>
                    <a:pt x="298" y="653"/>
                  </a:lnTo>
                  <a:lnTo>
                    <a:pt x="312" y="645"/>
                  </a:lnTo>
                  <a:lnTo>
                    <a:pt x="312" y="645"/>
                  </a:lnTo>
                  <a:lnTo>
                    <a:pt x="319" y="639"/>
                  </a:lnTo>
                  <a:lnTo>
                    <a:pt x="327" y="633"/>
                  </a:lnTo>
                  <a:lnTo>
                    <a:pt x="333" y="625"/>
                  </a:lnTo>
                  <a:lnTo>
                    <a:pt x="339" y="618"/>
                  </a:lnTo>
                  <a:lnTo>
                    <a:pt x="339" y="618"/>
                  </a:lnTo>
                  <a:lnTo>
                    <a:pt x="345" y="608"/>
                  </a:lnTo>
                  <a:lnTo>
                    <a:pt x="349" y="598"/>
                  </a:lnTo>
                  <a:lnTo>
                    <a:pt x="851" y="598"/>
                  </a:lnTo>
                  <a:lnTo>
                    <a:pt x="851" y="598"/>
                  </a:lnTo>
                  <a:lnTo>
                    <a:pt x="862" y="597"/>
                  </a:lnTo>
                  <a:lnTo>
                    <a:pt x="872" y="595"/>
                  </a:lnTo>
                  <a:lnTo>
                    <a:pt x="882" y="593"/>
                  </a:lnTo>
                  <a:lnTo>
                    <a:pt x="892" y="589"/>
                  </a:lnTo>
                  <a:lnTo>
                    <a:pt x="901" y="585"/>
                  </a:lnTo>
                  <a:lnTo>
                    <a:pt x="910" y="579"/>
                  </a:lnTo>
                  <a:lnTo>
                    <a:pt x="919" y="574"/>
                  </a:lnTo>
                  <a:lnTo>
                    <a:pt x="926" y="567"/>
                  </a:lnTo>
                  <a:lnTo>
                    <a:pt x="932" y="559"/>
                  </a:lnTo>
                  <a:lnTo>
                    <a:pt x="939" y="552"/>
                  </a:lnTo>
                  <a:lnTo>
                    <a:pt x="944" y="543"/>
                  </a:lnTo>
                  <a:lnTo>
                    <a:pt x="949" y="533"/>
                  </a:lnTo>
                  <a:lnTo>
                    <a:pt x="951" y="524"/>
                  </a:lnTo>
                  <a:lnTo>
                    <a:pt x="954" y="514"/>
                  </a:lnTo>
                  <a:lnTo>
                    <a:pt x="956" y="503"/>
                  </a:lnTo>
                  <a:lnTo>
                    <a:pt x="956" y="493"/>
                  </a:lnTo>
                  <a:lnTo>
                    <a:pt x="956" y="52"/>
                  </a:lnTo>
                  <a:lnTo>
                    <a:pt x="979" y="52"/>
                  </a:lnTo>
                  <a:lnTo>
                    <a:pt x="979" y="52"/>
                  </a:lnTo>
                  <a:lnTo>
                    <a:pt x="985" y="52"/>
                  </a:lnTo>
                  <a:lnTo>
                    <a:pt x="989" y="51"/>
                  </a:lnTo>
                  <a:lnTo>
                    <a:pt x="994" y="48"/>
                  </a:lnTo>
                  <a:lnTo>
                    <a:pt x="997" y="45"/>
                  </a:lnTo>
                  <a:lnTo>
                    <a:pt x="1001" y="41"/>
                  </a:lnTo>
                  <a:lnTo>
                    <a:pt x="1004" y="37"/>
                  </a:lnTo>
                  <a:lnTo>
                    <a:pt x="1005" y="32"/>
                  </a:lnTo>
                  <a:lnTo>
                    <a:pt x="1005" y="26"/>
                  </a:lnTo>
                  <a:lnTo>
                    <a:pt x="1005" y="26"/>
                  </a:lnTo>
                  <a:lnTo>
                    <a:pt x="1005" y="21"/>
                  </a:lnTo>
                  <a:lnTo>
                    <a:pt x="1004" y="16"/>
                  </a:lnTo>
                  <a:lnTo>
                    <a:pt x="1001" y="12"/>
                  </a:lnTo>
                  <a:lnTo>
                    <a:pt x="997" y="8"/>
                  </a:lnTo>
                  <a:lnTo>
                    <a:pt x="994" y="5"/>
                  </a:lnTo>
                  <a:lnTo>
                    <a:pt x="989" y="2"/>
                  </a:lnTo>
                  <a:lnTo>
                    <a:pt x="985" y="1"/>
                  </a:lnTo>
                  <a:lnTo>
                    <a:pt x="979" y="0"/>
                  </a:lnTo>
                  <a:lnTo>
                    <a:pt x="9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US" sz="1867">
                <a:solidFill>
                  <a:srgbClr val="373737"/>
                </a:solidFill>
                <a:latin typeface="Arial"/>
              </a:endParaRPr>
            </a:p>
          </p:txBody>
        </p:sp>
        <p:sp>
          <p:nvSpPr>
            <p:cNvPr id="35" name="Freeform 59">
              <a:extLst>
                <a:ext uri="{FF2B5EF4-FFF2-40B4-BE49-F238E27FC236}">
                  <a16:creationId xmlns:a16="http://schemas.microsoft.com/office/drawing/2014/main" id="{8CDDB656-AD8E-413E-BCAF-633EB3EA64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638" y="2176463"/>
              <a:ext cx="95250" cy="95250"/>
            </a:xfrm>
            <a:custGeom>
              <a:avLst/>
              <a:gdLst>
                <a:gd name="T0" fmla="*/ 120 w 240"/>
                <a:gd name="T1" fmla="*/ 240 h 240"/>
                <a:gd name="T2" fmla="*/ 144 w 240"/>
                <a:gd name="T3" fmla="*/ 238 h 240"/>
                <a:gd name="T4" fmla="*/ 166 w 240"/>
                <a:gd name="T5" fmla="*/ 230 h 240"/>
                <a:gd name="T6" fmla="*/ 186 w 240"/>
                <a:gd name="T7" fmla="*/ 220 h 240"/>
                <a:gd name="T8" fmla="*/ 205 w 240"/>
                <a:gd name="T9" fmla="*/ 205 h 240"/>
                <a:gd name="T10" fmla="*/ 219 w 240"/>
                <a:gd name="T11" fmla="*/ 188 h 240"/>
                <a:gd name="T12" fmla="*/ 230 w 240"/>
                <a:gd name="T13" fmla="*/ 167 h 240"/>
                <a:gd name="T14" fmla="*/ 238 w 240"/>
                <a:gd name="T15" fmla="*/ 144 h 240"/>
                <a:gd name="T16" fmla="*/ 240 w 240"/>
                <a:gd name="T17" fmla="*/ 120 h 240"/>
                <a:gd name="T18" fmla="*/ 239 w 240"/>
                <a:gd name="T19" fmla="*/ 108 h 240"/>
                <a:gd name="T20" fmla="*/ 234 w 240"/>
                <a:gd name="T21" fmla="*/ 84 h 240"/>
                <a:gd name="T22" fmla="*/ 225 w 240"/>
                <a:gd name="T23" fmla="*/ 63 h 240"/>
                <a:gd name="T24" fmla="*/ 213 w 240"/>
                <a:gd name="T25" fmla="*/ 44 h 240"/>
                <a:gd name="T26" fmla="*/ 196 w 240"/>
                <a:gd name="T27" fmla="*/ 28 h 240"/>
                <a:gd name="T28" fmla="*/ 178 w 240"/>
                <a:gd name="T29" fmla="*/ 15 h 240"/>
                <a:gd name="T30" fmla="*/ 155 w 240"/>
                <a:gd name="T31" fmla="*/ 5 h 240"/>
                <a:gd name="T32" fmla="*/ 132 w 240"/>
                <a:gd name="T33" fmla="*/ 1 h 240"/>
                <a:gd name="T34" fmla="*/ 120 w 240"/>
                <a:gd name="T35" fmla="*/ 0 h 240"/>
                <a:gd name="T36" fmla="*/ 96 w 240"/>
                <a:gd name="T37" fmla="*/ 3 h 240"/>
                <a:gd name="T38" fmla="*/ 74 w 240"/>
                <a:gd name="T39" fmla="*/ 10 h 240"/>
                <a:gd name="T40" fmla="*/ 52 w 240"/>
                <a:gd name="T41" fmla="*/ 21 h 240"/>
                <a:gd name="T42" fmla="*/ 35 w 240"/>
                <a:gd name="T43" fmla="*/ 35 h 240"/>
                <a:gd name="T44" fmla="*/ 20 w 240"/>
                <a:gd name="T45" fmla="*/ 53 h 240"/>
                <a:gd name="T46" fmla="*/ 10 w 240"/>
                <a:gd name="T47" fmla="*/ 74 h 240"/>
                <a:gd name="T48" fmla="*/ 2 w 240"/>
                <a:gd name="T49" fmla="*/ 96 h 240"/>
                <a:gd name="T50" fmla="*/ 0 w 240"/>
                <a:gd name="T51" fmla="*/ 120 h 240"/>
                <a:gd name="T52" fmla="*/ 0 w 240"/>
                <a:gd name="T53" fmla="*/ 133 h 240"/>
                <a:gd name="T54" fmla="*/ 5 w 240"/>
                <a:gd name="T55" fmla="*/ 157 h 240"/>
                <a:gd name="T56" fmla="*/ 15 w 240"/>
                <a:gd name="T57" fmla="*/ 178 h 240"/>
                <a:gd name="T58" fmla="*/ 27 w 240"/>
                <a:gd name="T59" fmla="*/ 197 h 240"/>
                <a:gd name="T60" fmla="*/ 44 w 240"/>
                <a:gd name="T61" fmla="*/ 213 h 240"/>
                <a:gd name="T62" fmla="*/ 62 w 240"/>
                <a:gd name="T63" fmla="*/ 225 h 240"/>
                <a:gd name="T64" fmla="*/ 84 w 240"/>
                <a:gd name="T65" fmla="*/ 235 h 240"/>
                <a:gd name="T66" fmla="*/ 107 w 240"/>
                <a:gd name="T67" fmla="*/ 239 h 240"/>
                <a:gd name="T68" fmla="*/ 120 w 240"/>
                <a:gd name="T69" fmla="*/ 240 h 240"/>
                <a:gd name="T70" fmla="*/ 120 w 240"/>
                <a:gd name="T71" fmla="*/ 53 h 240"/>
                <a:gd name="T72" fmla="*/ 146 w 240"/>
                <a:gd name="T73" fmla="*/ 58 h 240"/>
                <a:gd name="T74" fmla="*/ 168 w 240"/>
                <a:gd name="T75" fmla="*/ 73 h 240"/>
                <a:gd name="T76" fmla="*/ 183 w 240"/>
                <a:gd name="T77" fmla="*/ 94 h 240"/>
                <a:gd name="T78" fmla="*/ 188 w 240"/>
                <a:gd name="T79" fmla="*/ 120 h 240"/>
                <a:gd name="T80" fmla="*/ 186 w 240"/>
                <a:gd name="T81" fmla="*/ 134 h 240"/>
                <a:gd name="T82" fmla="*/ 176 w 240"/>
                <a:gd name="T83" fmla="*/ 158 h 240"/>
                <a:gd name="T84" fmla="*/ 158 w 240"/>
                <a:gd name="T85" fmla="*/ 177 h 240"/>
                <a:gd name="T86" fmla="*/ 134 w 240"/>
                <a:gd name="T87" fmla="*/ 187 h 240"/>
                <a:gd name="T88" fmla="*/ 120 w 240"/>
                <a:gd name="T89" fmla="*/ 188 h 240"/>
                <a:gd name="T90" fmla="*/ 94 w 240"/>
                <a:gd name="T91" fmla="*/ 183 h 240"/>
                <a:gd name="T92" fmla="*/ 72 w 240"/>
                <a:gd name="T93" fmla="*/ 168 h 240"/>
                <a:gd name="T94" fmla="*/ 57 w 240"/>
                <a:gd name="T95" fmla="*/ 147 h 240"/>
                <a:gd name="T96" fmla="*/ 52 w 240"/>
                <a:gd name="T97" fmla="*/ 120 h 240"/>
                <a:gd name="T98" fmla="*/ 54 w 240"/>
                <a:gd name="T99" fmla="*/ 107 h 240"/>
                <a:gd name="T100" fmla="*/ 64 w 240"/>
                <a:gd name="T101" fmla="*/ 83 h 240"/>
                <a:gd name="T102" fmla="*/ 82 w 240"/>
                <a:gd name="T103" fmla="*/ 64 h 240"/>
                <a:gd name="T104" fmla="*/ 106 w 240"/>
                <a:gd name="T105" fmla="*/ 54 h 240"/>
                <a:gd name="T106" fmla="*/ 120 w 240"/>
                <a:gd name="T107" fmla="*/ 5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" h="240">
                  <a:moveTo>
                    <a:pt x="120" y="240"/>
                  </a:moveTo>
                  <a:lnTo>
                    <a:pt x="120" y="240"/>
                  </a:lnTo>
                  <a:lnTo>
                    <a:pt x="132" y="239"/>
                  </a:lnTo>
                  <a:lnTo>
                    <a:pt x="144" y="238"/>
                  </a:lnTo>
                  <a:lnTo>
                    <a:pt x="155" y="235"/>
                  </a:lnTo>
                  <a:lnTo>
                    <a:pt x="166" y="230"/>
                  </a:lnTo>
                  <a:lnTo>
                    <a:pt x="178" y="225"/>
                  </a:lnTo>
                  <a:lnTo>
                    <a:pt x="186" y="220"/>
                  </a:lnTo>
                  <a:lnTo>
                    <a:pt x="196" y="213"/>
                  </a:lnTo>
                  <a:lnTo>
                    <a:pt x="205" y="205"/>
                  </a:lnTo>
                  <a:lnTo>
                    <a:pt x="213" y="197"/>
                  </a:lnTo>
                  <a:lnTo>
                    <a:pt x="219" y="188"/>
                  </a:lnTo>
                  <a:lnTo>
                    <a:pt x="225" y="178"/>
                  </a:lnTo>
                  <a:lnTo>
                    <a:pt x="230" y="167"/>
                  </a:lnTo>
                  <a:lnTo>
                    <a:pt x="234" y="157"/>
                  </a:lnTo>
                  <a:lnTo>
                    <a:pt x="238" y="144"/>
                  </a:lnTo>
                  <a:lnTo>
                    <a:pt x="239" y="133"/>
                  </a:lnTo>
                  <a:lnTo>
                    <a:pt x="240" y="120"/>
                  </a:lnTo>
                  <a:lnTo>
                    <a:pt x="240" y="120"/>
                  </a:lnTo>
                  <a:lnTo>
                    <a:pt x="239" y="108"/>
                  </a:lnTo>
                  <a:lnTo>
                    <a:pt x="238" y="96"/>
                  </a:lnTo>
                  <a:lnTo>
                    <a:pt x="234" y="84"/>
                  </a:lnTo>
                  <a:lnTo>
                    <a:pt x="230" y="74"/>
                  </a:lnTo>
                  <a:lnTo>
                    <a:pt x="225" y="63"/>
                  </a:lnTo>
                  <a:lnTo>
                    <a:pt x="219" y="53"/>
                  </a:lnTo>
                  <a:lnTo>
                    <a:pt x="213" y="44"/>
                  </a:lnTo>
                  <a:lnTo>
                    <a:pt x="205" y="35"/>
                  </a:lnTo>
                  <a:lnTo>
                    <a:pt x="196" y="28"/>
                  </a:lnTo>
                  <a:lnTo>
                    <a:pt x="186" y="21"/>
                  </a:lnTo>
                  <a:lnTo>
                    <a:pt x="178" y="15"/>
                  </a:lnTo>
                  <a:lnTo>
                    <a:pt x="166" y="10"/>
                  </a:lnTo>
                  <a:lnTo>
                    <a:pt x="155" y="5"/>
                  </a:lnTo>
                  <a:lnTo>
                    <a:pt x="144" y="3"/>
                  </a:lnTo>
                  <a:lnTo>
                    <a:pt x="132" y="1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7" y="1"/>
                  </a:lnTo>
                  <a:lnTo>
                    <a:pt x="96" y="3"/>
                  </a:lnTo>
                  <a:lnTo>
                    <a:pt x="84" y="5"/>
                  </a:lnTo>
                  <a:lnTo>
                    <a:pt x="74" y="10"/>
                  </a:lnTo>
                  <a:lnTo>
                    <a:pt x="62" y="15"/>
                  </a:lnTo>
                  <a:lnTo>
                    <a:pt x="52" y="21"/>
                  </a:lnTo>
                  <a:lnTo>
                    <a:pt x="44" y="28"/>
                  </a:lnTo>
                  <a:lnTo>
                    <a:pt x="35" y="35"/>
                  </a:lnTo>
                  <a:lnTo>
                    <a:pt x="27" y="44"/>
                  </a:lnTo>
                  <a:lnTo>
                    <a:pt x="20" y="53"/>
                  </a:lnTo>
                  <a:lnTo>
                    <a:pt x="15" y="63"/>
                  </a:lnTo>
                  <a:lnTo>
                    <a:pt x="10" y="74"/>
                  </a:lnTo>
                  <a:lnTo>
                    <a:pt x="5" y="84"/>
                  </a:lnTo>
                  <a:lnTo>
                    <a:pt x="2" y="96"/>
                  </a:lnTo>
                  <a:lnTo>
                    <a:pt x="0" y="108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3"/>
                  </a:lnTo>
                  <a:lnTo>
                    <a:pt x="2" y="144"/>
                  </a:lnTo>
                  <a:lnTo>
                    <a:pt x="5" y="157"/>
                  </a:lnTo>
                  <a:lnTo>
                    <a:pt x="10" y="167"/>
                  </a:lnTo>
                  <a:lnTo>
                    <a:pt x="15" y="178"/>
                  </a:lnTo>
                  <a:lnTo>
                    <a:pt x="20" y="188"/>
                  </a:lnTo>
                  <a:lnTo>
                    <a:pt x="27" y="197"/>
                  </a:lnTo>
                  <a:lnTo>
                    <a:pt x="35" y="205"/>
                  </a:lnTo>
                  <a:lnTo>
                    <a:pt x="44" y="213"/>
                  </a:lnTo>
                  <a:lnTo>
                    <a:pt x="52" y="220"/>
                  </a:lnTo>
                  <a:lnTo>
                    <a:pt x="62" y="225"/>
                  </a:lnTo>
                  <a:lnTo>
                    <a:pt x="74" y="230"/>
                  </a:lnTo>
                  <a:lnTo>
                    <a:pt x="84" y="235"/>
                  </a:lnTo>
                  <a:lnTo>
                    <a:pt x="96" y="238"/>
                  </a:lnTo>
                  <a:lnTo>
                    <a:pt x="107" y="239"/>
                  </a:lnTo>
                  <a:lnTo>
                    <a:pt x="120" y="240"/>
                  </a:lnTo>
                  <a:lnTo>
                    <a:pt x="120" y="240"/>
                  </a:lnTo>
                  <a:close/>
                  <a:moveTo>
                    <a:pt x="120" y="53"/>
                  </a:moveTo>
                  <a:lnTo>
                    <a:pt x="120" y="53"/>
                  </a:lnTo>
                  <a:lnTo>
                    <a:pt x="134" y="54"/>
                  </a:lnTo>
                  <a:lnTo>
                    <a:pt x="146" y="58"/>
                  </a:lnTo>
                  <a:lnTo>
                    <a:pt x="158" y="64"/>
                  </a:lnTo>
                  <a:lnTo>
                    <a:pt x="168" y="73"/>
                  </a:lnTo>
                  <a:lnTo>
                    <a:pt x="176" y="83"/>
                  </a:lnTo>
                  <a:lnTo>
                    <a:pt x="183" y="94"/>
                  </a:lnTo>
                  <a:lnTo>
                    <a:pt x="186" y="107"/>
                  </a:lnTo>
                  <a:lnTo>
                    <a:pt x="188" y="120"/>
                  </a:lnTo>
                  <a:lnTo>
                    <a:pt x="188" y="120"/>
                  </a:lnTo>
                  <a:lnTo>
                    <a:pt x="186" y="134"/>
                  </a:lnTo>
                  <a:lnTo>
                    <a:pt x="183" y="147"/>
                  </a:lnTo>
                  <a:lnTo>
                    <a:pt x="176" y="158"/>
                  </a:lnTo>
                  <a:lnTo>
                    <a:pt x="168" y="168"/>
                  </a:lnTo>
                  <a:lnTo>
                    <a:pt x="158" y="177"/>
                  </a:lnTo>
                  <a:lnTo>
                    <a:pt x="146" y="183"/>
                  </a:lnTo>
                  <a:lnTo>
                    <a:pt x="134" y="187"/>
                  </a:lnTo>
                  <a:lnTo>
                    <a:pt x="120" y="188"/>
                  </a:lnTo>
                  <a:lnTo>
                    <a:pt x="120" y="188"/>
                  </a:lnTo>
                  <a:lnTo>
                    <a:pt x="106" y="187"/>
                  </a:lnTo>
                  <a:lnTo>
                    <a:pt x="94" y="183"/>
                  </a:lnTo>
                  <a:lnTo>
                    <a:pt x="82" y="177"/>
                  </a:lnTo>
                  <a:lnTo>
                    <a:pt x="72" y="168"/>
                  </a:lnTo>
                  <a:lnTo>
                    <a:pt x="64" y="158"/>
                  </a:lnTo>
                  <a:lnTo>
                    <a:pt x="57" y="147"/>
                  </a:lnTo>
                  <a:lnTo>
                    <a:pt x="54" y="134"/>
                  </a:lnTo>
                  <a:lnTo>
                    <a:pt x="52" y="120"/>
                  </a:lnTo>
                  <a:lnTo>
                    <a:pt x="52" y="120"/>
                  </a:lnTo>
                  <a:lnTo>
                    <a:pt x="54" y="107"/>
                  </a:lnTo>
                  <a:lnTo>
                    <a:pt x="57" y="94"/>
                  </a:lnTo>
                  <a:lnTo>
                    <a:pt x="64" y="83"/>
                  </a:lnTo>
                  <a:lnTo>
                    <a:pt x="72" y="73"/>
                  </a:lnTo>
                  <a:lnTo>
                    <a:pt x="82" y="64"/>
                  </a:lnTo>
                  <a:lnTo>
                    <a:pt x="94" y="58"/>
                  </a:lnTo>
                  <a:lnTo>
                    <a:pt x="106" y="54"/>
                  </a:lnTo>
                  <a:lnTo>
                    <a:pt x="120" y="53"/>
                  </a:lnTo>
                  <a:lnTo>
                    <a:pt x="120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US" sz="1867">
                <a:solidFill>
                  <a:srgbClr val="373737"/>
                </a:solidFill>
                <a:latin typeface="Arial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7BA1585D-454F-4184-9ED3-07B53428A11E}"/>
              </a:ext>
            </a:extLst>
          </p:cNvPr>
          <p:cNvSpPr txBox="1"/>
          <p:nvPr/>
        </p:nvSpPr>
        <p:spPr>
          <a:xfrm>
            <a:off x="4103906" y="2074120"/>
            <a:ext cx="7056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82" indent="-342882" defTabSz="121917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white"/>
                </a:solidFill>
                <a:latin typeface="Arial"/>
                <a:ea typeface="ＭＳ Ｐゴシック" pitchFamily="34" charset="-128"/>
              </a:rPr>
              <a:t>Demonstrate buy-in and ownership </a:t>
            </a:r>
          </a:p>
          <a:p>
            <a:pPr marL="342882" indent="-342882" defTabSz="121917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white"/>
                </a:solidFill>
                <a:latin typeface="Arial"/>
                <a:ea typeface="ＭＳ Ｐゴシック" pitchFamily="34" charset="-128"/>
              </a:rPr>
              <a:t>Advocate for adoption of the changes among team members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0E3F7D3-4FDF-48CB-98AE-17BF96372908}"/>
              </a:ext>
            </a:extLst>
          </p:cNvPr>
          <p:cNvSpPr txBox="1"/>
          <p:nvPr/>
        </p:nvSpPr>
        <p:spPr>
          <a:xfrm>
            <a:off x="4103906" y="3095686"/>
            <a:ext cx="7056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82" indent="-342882" defTabSz="121917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white"/>
                </a:solidFill>
                <a:latin typeface="Arial"/>
                <a:ea typeface="ＭＳ Ｐゴシック" pitchFamily="34" charset="-128"/>
              </a:rPr>
              <a:t>Share lessons learned on what works well and what doesn’t</a:t>
            </a:r>
          </a:p>
          <a:p>
            <a:pPr marL="342882" indent="-342882" defTabSz="121917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white"/>
                </a:solidFill>
                <a:latin typeface="Arial"/>
                <a:ea typeface="ＭＳ Ｐゴシック" pitchFamily="34" charset="-128"/>
              </a:rPr>
              <a:t>Raise awareness of possible risks and propose potential solutions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21EE74C-D366-40DE-9C47-8943B10572DA}"/>
              </a:ext>
            </a:extLst>
          </p:cNvPr>
          <p:cNvSpPr txBox="1"/>
          <p:nvPr/>
        </p:nvSpPr>
        <p:spPr>
          <a:xfrm>
            <a:off x="4103906" y="4079482"/>
            <a:ext cx="70565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82" indent="-342882" defTabSz="121917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white"/>
                </a:solidFill>
                <a:latin typeface="Arial"/>
                <a:ea typeface="ＭＳ Ｐゴシック" pitchFamily="34" charset="-128"/>
              </a:rPr>
              <a:t>Provide feedback on managing change across all impacted stakeholders</a:t>
            </a:r>
          </a:p>
          <a:p>
            <a:pPr marL="342882" indent="-342882" defTabSz="121917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white"/>
                </a:solidFill>
                <a:latin typeface="Arial"/>
                <a:ea typeface="ＭＳ Ｐゴシック" pitchFamily="34" charset="-128"/>
              </a:rPr>
              <a:t>Review and provide feedback on training content and communication materials</a:t>
            </a:r>
          </a:p>
          <a:p>
            <a:pPr marL="342882" indent="-342882" defTabSz="1219170">
              <a:buFont typeface="Arial" panose="020B0604020202020204" pitchFamily="34" charset="0"/>
              <a:buChar char="•"/>
            </a:pPr>
            <a:endParaRPr lang="en-US" sz="1400" dirty="0">
              <a:solidFill>
                <a:prstClr val="white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9A5A2B8-5A29-40BD-8ED2-C15E03A412B3}"/>
              </a:ext>
            </a:extLst>
          </p:cNvPr>
          <p:cNvSpPr txBox="1"/>
          <p:nvPr/>
        </p:nvSpPr>
        <p:spPr>
          <a:xfrm>
            <a:off x="4092030" y="5090532"/>
            <a:ext cx="7056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82" indent="-342882" defTabSz="121917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white"/>
                </a:solidFill>
                <a:latin typeface="Arial"/>
                <a:ea typeface="ＭＳ Ｐゴシック" pitchFamily="34" charset="-128"/>
              </a:rPr>
              <a:t>Help coach and train others to drive a smooth transition</a:t>
            </a:r>
          </a:p>
          <a:p>
            <a:pPr marL="342882" indent="-342882" defTabSz="121917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white"/>
                </a:solidFill>
                <a:latin typeface="Arial"/>
                <a:ea typeface="ＭＳ Ｐゴシック" pitchFamily="34" charset="-128"/>
              </a:rPr>
              <a:t>Lend professional credibility to the project and cascade information to the business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C95812-D349-F045-B3F5-51EBFA7441C4}"/>
              </a:ext>
            </a:extLst>
          </p:cNvPr>
          <p:cNvSpPr txBox="1"/>
          <p:nvPr/>
        </p:nvSpPr>
        <p:spPr>
          <a:xfrm>
            <a:off x="3373311" y="5891497"/>
            <a:ext cx="4150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Time Commitment ~ 2hrs a Month</a:t>
            </a:r>
          </a:p>
        </p:txBody>
      </p:sp>
    </p:spTree>
    <p:extLst>
      <p:ext uri="{BB962C8B-B14F-4D97-AF65-F5344CB8AC3E}">
        <p14:creationId xmlns:p14="http://schemas.microsoft.com/office/powerpoint/2010/main" val="62331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FB9CE01-FDDA-C74E-A152-77D8D6E511D0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447073422"/>
              </p:ext>
            </p:extLst>
          </p:nvPr>
        </p:nvGraphicFramePr>
        <p:xfrm>
          <a:off x="436001" y="1889303"/>
          <a:ext cx="5429550" cy="401957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14775">
                  <a:extLst>
                    <a:ext uri="{9D8B030D-6E8A-4147-A177-3AD203B41FA5}">
                      <a16:colId xmlns:a16="http://schemas.microsoft.com/office/drawing/2014/main" val="1527759608"/>
                    </a:ext>
                  </a:extLst>
                </a:gridCol>
                <a:gridCol w="2714775">
                  <a:extLst>
                    <a:ext uri="{9D8B030D-6E8A-4147-A177-3AD203B41FA5}">
                      <a16:colId xmlns:a16="http://schemas.microsoft.com/office/drawing/2014/main" val="4294312188"/>
                    </a:ext>
                  </a:extLst>
                </a:gridCol>
              </a:tblGrid>
              <a:tr h="247968">
                <a:tc>
                  <a:txBody>
                    <a:bodyPr/>
                    <a:lstStyle/>
                    <a:p>
                      <a:r>
                        <a:rPr lang="en-US" sz="1000" dirty="0"/>
                        <a:t>Name</a:t>
                      </a:r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Function</a:t>
                      </a:r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72220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3409819390"/>
                  </a:ext>
                </a:extLst>
              </a:tr>
              <a:tr h="24778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459278007"/>
                  </a:ext>
                </a:extLst>
              </a:tr>
              <a:tr h="28334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2119020255"/>
                  </a:ext>
                </a:extLst>
              </a:tr>
              <a:tr h="26810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4209842364"/>
                  </a:ext>
                </a:extLst>
              </a:tr>
              <a:tr h="25286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255007282"/>
                  </a:ext>
                </a:extLst>
              </a:tr>
              <a:tr h="25032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66579905"/>
                  </a:ext>
                </a:extLst>
              </a:tr>
              <a:tr h="26048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638301320"/>
                  </a:ext>
                </a:extLst>
              </a:tr>
              <a:tr h="170497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946472043"/>
                  </a:ext>
                </a:extLst>
              </a:tr>
              <a:tr h="26810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933459028"/>
                  </a:ext>
                </a:extLst>
              </a:tr>
              <a:tr h="216992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245374865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2925571662"/>
                  </a:ext>
                </a:extLst>
              </a:tr>
              <a:tr h="230754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pPr marL="0" marR="0" lvl="0" indent="0" algn="l" defTabSz="9143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3079739775"/>
                  </a:ext>
                </a:extLst>
              </a:tr>
              <a:tr h="177414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06777161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105956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BE23C-3C8D-EF4B-A855-379028113C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The Change Agent Network will focus on representatives whose line of business supports or roles are impacted by organizational changes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1B9B9AB-4E5D-A04B-A202-BBC22DD75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Agent Network</a:t>
            </a: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82D69DEC-A13F-7343-93AB-FEBC5DF5B6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0298657"/>
              </p:ext>
            </p:extLst>
          </p:nvPr>
        </p:nvGraphicFramePr>
        <p:xfrm>
          <a:off x="6087797" y="1889303"/>
          <a:ext cx="5429550" cy="466505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14775">
                  <a:extLst>
                    <a:ext uri="{9D8B030D-6E8A-4147-A177-3AD203B41FA5}">
                      <a16:colId xmlns:a16="http://schemas.microsoft.com/office/drawing/2014/main" val="1527759608"/>
                    </a:ext>
                  </a:extLst>
                </a:gridCol>
                <a:gridCol w="2714775">
                  <a:extLst>
                    <a:ext uri="{9D8B030D-6E8A-4147-A177-3AD203B41FA5}">
                      <a16:colId xmlns:a16="http://schemas.microsoft.com/office/drawing/2014/main" val="4294312188"/>
                    </a:ext>
                  </a:extLst>
                </a:gridCol>
              </a:tblGrid>
              <a:tr h="209232">
                <a:tc>
                  <a:txBody>
                    <a:bodyPr/>
                    <a:lstStyle/>
                    <a:p>
                      <a:r>
                        <a:rPr lang="en-US" sz="1000" dirty="0"/>
                        <a:t>Name</a:t>
                      </a:r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Region / Function</a:t>
                      </a:r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722202005"/>
                  </a:ext>
                </a:extLst>
              </a:tr>
              <a:tr h="265074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3409819390"/>
                  </a:ext>
                </a:extLst>
              </a:tr>
              <a:tr h="217983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459278007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211902025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4209842364"/>
                  </a:ext>
                </a:extLst>
              </a:tr>
              <a:tr h="27178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255007282"/>
                  </a:ext>
                </a:extLst>
              </a:tr>
              <a:tr h="223063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6657990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638301320"/>
                  </a:ext>
                </a:extLst>
              </a:tr>
              <a:tr h="251003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946472043"/>
                  </a:ext>
                </a:extLst>
              </a:tr>
              <a:tr h="233223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933459028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2453748651"/>
                  </a:ext>
                </a:extLst>
              </a:tr>
              <a:tr h="245923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2925571662"/>
                  </a:ext>
                </a:extLst>
              </a:tr>
              <a:tr h="275741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244095829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4054589604"/>
                  </a:ext>
                </a:extLst>
              </a:tr>
              <a:tr h="249017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3662361918"/>
                  </a:ext>
                </a:extLst>
              </a:tr>
              <a:tr h="241397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1281260689"/>
                  </a:ext>
                </a:extLst>
              </a:tr>
              <a:tr h="271877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66944056"/>
                  </a:ext>
                </a:extLst>
              </a:tr>
              <a:tr h="200757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886" marR="48886"/>
                </a:tc>
                <a:extLst>
                  <a:ext uri="{0D108BD9-81ED-4DB2-BD59-A6C34878D82A}">
                    <a16:rowId xmlns:a16="http://schemas.microsoft.com/office/drawing/2014/main" val="223105738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C902FB6-D620-F343-92F7-D3DE24C1E509}"/>
              </a:ext>
            </a:extLst>
          </p:cNvPr>
          <p:cNvSpPr txBox="1"/>
          <p:nvPr/>
        </p:nvSpPr>
        <p:spPr>
          <a:xfrm>
            <a:off x="984768" y="1546116"/>
            <a:ext cx="43320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kern="500" spc="31" dirty="0">
                <a:solidFill>
                  <a:schemeClr val="tx2"/>
                </a:solidFill>
                <a:latin typeface="+mj-lt"/>
                <a:cs typeface="Arial"/>
              </a:rPr>
              <a:t>Functional Teams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185580-868D-754A-AEF8-B1768C0BCB6A}"/>
              </a:ext>
            </a:extLst>
          </p:cNvPr>
          <p:cNvSpPr txBox="1"/>
          <p:nvPr/>
        </p:nvSpPr>
        <p:spPr>
          <a:xfrm>
            <a:off x="6636565" y="1546115"/>
            <a:ext cx="43320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kern="500" spc="31" dirty="0">
                <a:solidFill>
                  <a:schemeClr val="tx2"/>
                </a:solidFill>
                <a:latin typeface="+mj-lt"/>
                <a:cs typeface="Arial"/>
              </a:rPr>
              <a:t>Heavy Users/ Voice of Customer</a:t>
            </a:r>
          </a:p>
        </p:txBody>
      </p:sp>
    </p:spTree>
    <p:extLst>
      <p:ext uri="{BB962C8B-B14F-4D97-AF65-F5344CB8AC3E}">
        <p14:creationId xmlns:p14="http://schemas.microsoft.com/office/powerpoint/2010/main" val="1561319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149BF6-40A6-4486-9C96-C0DD5D2B4AB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342265" indent="-342265"/>
            <a:r>
              <a:rPr lang="en-US" b="0" dirty="0"/>
              <a:t>They key to success of a Change Agent Network is consistent ongoing meetings and touchpoints. </a:t>
            </a:r>
            <a:endParaRPr lang="en-US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C531FE-542C-384D-AC36-FC4CD35D9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Engagement Cadence</a:t>
            </a:r>
            <a:br>
              <a:rPr lang="en-US" dirty="0"/>
            </a:b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FDF402-828C-4101-8F67-84DE6062543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60200" y="6462713"/>
            <a:ext cx="431800" cy="268287"/>
          </a:xfrm>
          <a:prstGeom prst="rect">
            <a:avLst/>
          </a:prstGeom>
        </p:spPr>
        <p:txBody>
          <a:bodyPr/>
          <a:lstStyle/>
          <a:p>
            <a:pPr defTabSz="1219170"/>
            <a:fld id="{FCEE2C88-6C8F-484D-AF69-578F576B1F44}" type="slidenum">
              <a:rPr lang="en-US">
                <a:gradFill>
                  <a:gsLst>
                    <a:gs pos="7258">
                      <a:srgbClr val="0072C8"/>
                    </a:gs>
                    <a:gs pos="19000">
                      <a:srgbClr val="0072C8"/>
                    </a:gs>
                  </a:gsLst>
                  <a:lin ang="5400000" scaled="1"/>
                </a:gradFill>
              </a:rPr>
              <a:pPr defTabSz="1219170"/>
              <a:t>6</a:t>
            </a:fld>
            <a:endParaRPr lang="en-US">
              <a:gradFill>
                <a:gsLst>
                  <a:gs pos="7258">
                    <a:srgbClr val="0072C8"/>
                  </a:gs>
                  <a:gs pos="19000">
                    <a:srgbClr val="0072C8"/>
                  </a:gs>
                </a:gsLst>
                <a:lin ang="5400000" scaled="1"/>
              </a:gra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609E93-BB33-48F9-8E10-6C07554CFC41}"/>
              </a:ext>
            </a:extLst>
          </p:cNvPr>
          <p:cNvSpPr/>
          <p:nvPr/>
        </p:nvSpPr>
        <p:spPr>
          <a:xfrm>
            <a:off x="6063319" y="2646511"/>
            <a:ext cx="5472608" cy="347319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189" indent="-457189" defTabSz="1219170">
              <a:spcBef>
                <a:spcPts val="1333"/>
              </a:spcBef>
              <a:buClr>
                <a:srgbClr val="0070C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prstClr val="black"/>
                </a:solidFill>
                <a:latin typeface="Arial"/>
              </a:rPr>
              <a:t>Discuss/Engage Network on project milestone activities to create awareness and their engagement</a:t>
            </a:r>
          </a:p>
          <a:p>
            <a:pPr marL="457189" indent="-457189" defTabSz="1219170">
              <a:spcBef>
                <a:spcPts val="1333"/>
              </a:spcBef>
              <a:buClr>
                <a:srgbClr val="0070C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prstClr val="black"/>
                </a:solidFill>
                <a:latin typeface="Arial"/>
              </a:rPr>
              <a:t>Communicates engagement activity ideas and successfully implemented activities from the change network</a:t>
            </a:r>
          </a:p>
          <a:p>
            <a:pPr marL="457189" indent="-457189" defTabSz="1219170">
              <a:spcBef>
                <a:spcPts val="1333"/>
              </a:spcBef>
              <a:buClr>
                <a:srgbClr val="0070C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prstClr val="black"/>
                </a:solidFill>
                <a:latin typeface="Arial"/>
              </a:rPr>
              <a:t>Communicates information learned from call to actions and feedback activities</a:t>
            </a:r>
          </a:p>
          <a:p>
            <a:pPr marL="457189" indent="-457189" defTabSz="1219170">
              <a:spcBef>
                <a:spcPts val="1333"/>
              </a:spcBef>
              <a:buClr>
                <a:srgbClr val="0070C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prstClr val="black"/>
                </a:solidFill>
                <a:latin typeface="Arial"/>
              </a:rPr>
              <a:t>Supports communication of written implementation updates</a:t>
            </a:r>
          </a:p>
          <a:p>
            <a:pPr defTabSz="1219170">
              <a:spcBef>
                <a:spcPts val="1333"/>
              </a:spcBef>
              <a:buClr>
                <a:srgbClr val="0070C0"/>
              </a:buClr>
              <a:buSzPct val="90000"/>
            </a:pPr>
            <a:endParaRPr lang="en-GB" sz="1867" dirty="0">
              <a:solidFill>
                <a:prstClr val="black"/>
              </a:solidFill>
              <a:latin typeface="Arial"/>
            </a:endParaRPr>
          </a:p>
          <a:p>
            <a:pPr marL="457189" indent="-457189" defTabSz="1219170">
              <a:spcBef>
                <a:spcPts val="800"/>
              </a:spcBef>
              <a:buClr>
                <a:srgbClr val="0070C0"/>
              </a:buClr>
              <a:buSzPct val="90000"/>
              <a:buFont typeface="Wingdings" panose="05000000000000000000" pitchFamily="2" charset="2"/>
              <a:buChar char="§"/>
            </a:pPr>
            <a:endParaRPr lang="en-GB" sz="1867" dirty="0">
              <a:solidFill>
                <a:prstClr val="black"/>
              </a:solidFill>
              <a:latin typeface="Arial"/>
            </a:endParaRPr>
          </a:p>
          <a:p>
            <a:pPr marL="457189" indent="-457189" defTabSz="1219170">
              <a:spcBef>
                <a:spcPts val="800"/>
              </a:spcBef>
              <a:buClr>
                <a:srgbClr val="0070C0"/>
              </a:buClr>
              <a:buSzPct val="90000"/>
              <a:buFont typeface="Wingdings" panose="05000000000000000000" pitchFamily="2" charset="2"/>
              <a:buChar char="§"/>
            </a:pPr>
            <a:endParaRPr lang="en-GB" sz="1867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84573A-2F77-4C7E-B977-FEDBE381465B}"/>
              </a:ext>
            </a:extLst>
          </p:cNvPr>
          <p:cNvSpPr/>
          <p:nvPr/>
        </p:nvSpPr>
        <p:spPr>
          <a:xfrm>
            <a:off x="417052" y="2632627"/>
            <a:ext cx="5472608" cy="3487079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189" indent="-457189" defTabSz="1219170">
              <a:spcBef>
                <a:spcPts val="1333"/>
              </a:spcBef>
              <a:buClr>
                <a:srgbClr val="0070C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prstClr val="black"/>
                </a:solidFill>
                <a:latin typeface="Arial"/>
              </a:rPr>
              <a:t>Open forum for communication with the network </a:t>
            </a:r>
          </a:p>
          <a:p>
            <a:pPr marL="457189" indent="-457189" defTabSz="1219170">
              <a:spcBef>
                <a:spcPts val="1333"/>
              </a:spcBef>
              <a:buClr>
                <a:srgbClr val="0070C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prstClr val="black"/>
                </a:solidFill>
                <a:latin typeface="Arial"/>
              </a:rPr>
              <a:t>Communicates change implementation updates with the network</a:t>
            </a:r>
          </a:p>
          <a:p>
            <a:pPr marL="457189" indent="-457189" defTabSz="1219170">
              <a:spcBef>
                <a:spcPts val="1333"/>
              </a:spcBef>
              <a:buClr>
                <a:srgbClr val="0070C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prstClr val="black"/>
                </a:solidFill>
                <a:latin typeface="Arial"/>
              </a:rPr>
              <a:t>Responds to questions from the network</a:t>
            </a:r>
          </a:p>
          <a:p>
            <a:pPr marL="457189" indent="-457189" defTabSz="1219170">
              <a:spcBef>
                <a:spcPts val="1333"/>
              </a:spcBef>
              <a:buClr>
                <a:srgbClr val="0070C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prstClr val="black"/>
                </a:solidFill>
                <a:latin typeface="Arial"/>
              </a:rPr>
              <a:t>Identify lessons learned with the network and impact to the business</a:t>
            </a:r>
          </a:p>
          <a:p>
            <a:pPr marL="457189" indent="-457189" defTabSz="1219170">
              <a:spcBef>
                <a:spcPts val="1333"/>
              </a:spcBef>
              <a:buClr>
                <a:srgbClr val="0070C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prstClr val="black"/>
                </a:solidFill>
                <a:latin typeface="Arial"/>
              </a:rPr>
              <a:t>Documents call to actions and network feedback necessary for escalation</a:t>
            </a:r>
          </a:p>
          <a:p>
            <a:pPr marL="457189" indent="-457189" defTabSz="1219170">
              <a:buClr>
                <a:srgbClr val="0070C0"/>
              </a:buClr>
              <a:buSzPct val="90000"/>
              <a:buFont typeface="Wingdings" panose="05000000000000000000" pitchFamily="2" charset="2"/>
              <a:buChar char="§"/>
            </a:pPr>
            <a:endParaRPr lang="en-GB" sz="1867" dirty="0">
              <a:solidFill>
                <a:prstClr val="black"/>
              </a:solidFill>
              <a:latin typeface="Arial"/>
            </a:endParaRPr>
          </a:p>
          <a:p>
            <a:pPr marL="457189" indent="-457189" defTabSz="1219170">
              <a:buClr>
                <a:srgbClr val="0070C0"/>
              </a:buClr>
              <a:buSzPct val="90000"/>
              <a:buFont typeface="Wingdings" panose="05000000000000000000" pitchFamily="2" charset="2"/>
              <a:buChar char="§"/>
            </a:pPr>
            <a:endParaRPr lang="en-GB" sz="1867" dirty="0">
              <a:solidFill>
                <a:prstClr val="black"/>
              </a:solidFill>
              <a:latin typeface="Arial"/>
            </a:endParaRPr>
          </a:p>
          <a:p>
            <a:pPr algn="ctr" defTabSz="1219170">
              <a:buClr>
                <a:srgbClr val="0070C0"/>
              </a:buClr>
            </a:pPr>
            <a:endParaRPr lang="en-GB" sz="16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DEB4B4-8A0C-49A3-BF9D-1B7A1D24F108}"/>
              </a:ext>
            </a:extLst>
          </p:cNvPr>
          <p:cNvSpPr/>
          <p:nvPr/>
        </p:nvSpPr>
        <p:spPr>
          <a:xfrm>
            <a:off x="6063319" y="2284980"/>
            <a:ext cx="5472608" cy="361531"/>
          </a:xfrm>
          <a:prstGeom prst="rect">
            <a:avLst/>
          </a:prstGeom>
          <a:solidFill>
            <a:srgbClr val="0072C8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GB" sz="1867" b="1" dirty="0">
                <a:solidFill>
                  <a:srgbClr val="FFFFFF"/>
                </a:solidFill>
                <a:latin typeface="Arial"/>
              </a:rPr>
              <a:t>Milestone Specific Touchpoints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66E2FF-30E2-4955-9169-F304E8F0A727}"/>
              </a:ext>
            </a:extLst>
          </p:cNvPr>
          <p:cNvSpPr/>
          <p:nvPr/>
        </p:nvSpPr>
        <p:spPr>
          <a:xfrm>
            <a:off x="417052" y="2284980"/>
            <a:ext cx="5472608" cy="361531"/>
          </a:xfrm>
          <a:prstGeom prst="rect">
            <a:avLst/>
          </a:prstGeom>
          <a:solidFill>
            <a:srgbClr val="0072C8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GB" sz="1867" b="1" dirty="0">
                <a:solidFill>
                  <a:srgbClr val="FFFFFF"/>
                </a:solidFill>
                <a:latin typeface="Arial"/>
              </a:rPr>
              <a:t>Monthly Meetings</a:t>
            </a:r>
          </a:p>
        </p:txBody>
      </p:sp>
    </p:spTree>
    <p:extLst>
      <p:ext uri="{BB962C8B-B14F-4D97-AF65-F5344CB8AC3E}">
        <p14:creationId xmlns:p14="http://schemas.microsoft.com/office/powerpoint/2010/main" val="7947779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GENUMBER" val="1"/>
  <p:tag name="TEXTBOX" val="Text"/>
  <p:tag name="ARTICULATE_PROJECT_OPEN" val="0"/>
  <p:tag name="ARTICULATE_SLIDE_COUNT" val="20"/>
</p:tagLst>
</file>

<file path=ppt/theme/theme1.xml><?xml version="1.0" encoding="utf-8"?>
<a:theme xmlns:a="http://schemas.openxmlformats.org/drawingml/2006/main" name="4_Illumina_Template_Forensics_CONFIDENTIAL">
  <a:themeElements>
    <a:clrScheme name="DCP Colors">
      <a:dk1>
        <a:srgbClr val="1A1818"/>
      </a:dk1>
      <a:lt1>
        <a:srgbClr val="FFFFFF"/>
      </a:lt1>
      <a:dk2>
        <a:srgbClr val="616161"/>
      </a:dk2>
      <a:lt2>
        <a:srgbClr val="BBBBBB"/>
      </a:lt2>
      <a:accent1>
        <a:srgbClr val="FFB341"/>
      </a:accent1>
      <a:accent2>
        <a:srgbClr val="885087"/>
      </a:accent2>
      <a:accent3>
        <a:srgbClr val="3E7EBE"/>
      </a:accent3>
      <a:accent4>
        <a:srgbClr val="81AF45"/>
      </a:accent4>
      <a:accent5>
        <a:srgbClr val="C5246E"/>
      </a:accent5>
      <a:accent6>
        <a:srgbClr val="2EB9C0"/>
      </a:accent6>
      <a:hlink>
        <a:srgbClr val="4B9BEC"/>
      </a:hlink>
      <a:folHlink>
        <a:srgbClr val="326CA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>
        <a:ln>
          <a:solidFill>
            <a:schemeClr val="tx2"/>
          </a:solidFill>
          <a:headEnd type="none"/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Illumina Colors">
        <a:dk1>
          <a:srgbClr val="4D4D4F"/>
        </a:dk1>
        <a:lt1>
          <a:srgbClr val="FFFFFF"/>
        </a:lt1>
        <a:dk2>
          <a:srgbClr val="4D4D4F"/>
        </a:dk2>
        <a:lt2>
          <a:srgbClr val="BBBBBB"/>
        </a:lt2>
        <a:accent1>
          <a:srgbClr val="AD73AC"/>
        </a:accent1>
        <a:accent2>
          <a:srgbClr val="7CA8D4"/>
        </a:accent2>
        <a:accent3>
          <a:srgbClr val="B9C980"/>
        </a:accent3>
        <a:accent4>
          <a:srgbClr val="D04C4F"/>
        </a:accent4>
        <a:accent5>
          <a:srgbClr val="D3BCD2"/>
        </a:accent5>
        <a:accent6>
          <a:srgbClr val="A9C1D9"/>
        </a:accent6>
        <a:hlink>
          <a:srgbClr val="B9C980"/>
        </a:hlink>
        <a:folHlink>
          <a:srgbClr val="7CA8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lumina Colors">
        <a:dk1>
          <a:srgbClr val="4D4D4F"/>
        </a:dk1>
        <a:lt1>
          <a:srgbClr val="FFFFFF"/>
        </a:lt1>
        <a:dk2>
          <a:srgbClr val="4D4D4F"/>
        </a:dk2>
        <a:lt2>
          <a:srgbClr val="BBBBBB"/>
        </a:lt2>
        <a:accent1>
          <a:srgbClr val="AD73AC"/>
        </a:accent1>
        <a:accent2>
          <a:srgbClr val="7CA8D4"/>
        </a:accent2>
        <a:accent3>
          <a:srgbClr val="B9C980"/>
        </a:accent3>
        <a:accent4>
          <a:srgbClr val="D04C4F"/>
        </a:accent4>
        <a:accent5>
          <a:srgbClr val="D3BCD2"/>
        </a:accent5>
        <a:accent6>
          <a:srgbClr val="A9C1D9"/>
        </a:accent6>
        <a:hlink>
          <a:srgbClr val="B9C980"/>
        </a:hlink>
        <a:folHlink>
          <a:srgbClr val="7CA8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Illumina_Template_Corporate_INTERNAL_WIDE [Read-Only]" id="{7D620918-372C-4E84-8BEB-AE57616EF99B}" vid="{864B5FC3-A614-4998-B45E-8160E2E7D5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D37CA9C0D1194D90B478B6F6277E2B" ma:contentTypeVersion="10" ma:contentTypeDescription="Create a new document." ma:contentTypeScope="" ma:versionID="8c268b238180180661fa2cc40bd8e518">
  <xsd:schema xmlns:xsd="http://www.w3.org/2001/XMLSchema" xmlns:xs="http://www.w3.org/2001/XMLSchema" xmlns:p="http://schemas.microsoft.com/office/2006/metadata/properties" xmlns:ns2="2f672d84-604b-4e28-a93b-f1aaed252877" xmlns:ns3="590527db-7cac-486e-957a-ae16b5a384c5" targetNamespace="http://schemas.microsoft.com/office/2006/metadata/properties" ma:root="true" ma:fieldsID="d52745c9f9ef7b0e2865bc07b09435c5" ns2:_="" ns3:_="">
    <xsd:import namespace="2f672d84-604b-4e28-a93b-f1aaed252877"/>
    <xsd:import namespace="590527db-7cac-486e-957a-ae16b5a384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672d84-604b-4e28-a93b-f1aaed2528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0527db-7cac-486e-957a-ae16b5a384c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660D645-BE86-4210-9AC9-E3326D2F47B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6200D5-B0A5-49EB-8A25-385244E922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672d84-604b-4e28-a93b-f1aaed252877"/>
    <ds:schemaRef ds:uri="590527db-7cac-486e-957a-ae16b5a384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934199-67F3-4765-A32F-7AEDCCE75745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590527db-7cac-486e-957a-ae16b5a384c5"/>
    <ds:schemaRef ds:uri="2f672d84-604b-4e28-a93b-f1aaed25287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175042</TotalTime>
  <Words>542</Words>
  <Application>Microsoft Office PowerPoint</Application>
  <PresentationFormat>Widescreen</PresentationFormat>
  <Paragraphs>78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4_Illumina_Template_Forensics_CONFIDENTIAL</vt:lpstr>
      <vt:lpstr>CHANGE AGENT NETWORK OVERVIEW &amp; STRUCTURE</vt:lpstr>
      <vt:lpstr>Change Agent Network Objective</vt:lpstr>
      <vt:lpstr>Change Agent Network Overview </vt:lpstr>
      <vt:lpstr>ROI </vt:lpstr>
      <vt:lpstr>Change Agent Network</vt:lpstr>
      <vt:lpstr>Engagement Cadence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Arora, Puneet</dc:creator>
  <cp:lastModifiedBy>Ian Brooks</cp:lastModifiedBy>
  <cp:revision>2626</cp:revision>
  <dcterms:created xsi:type="dcterms:W3CDTF">2017-04-17T06:01:51Z</dcterms:created>
  <dcterms:modified xsi:type="dcterms:W3CDTF">2023-03-31T23:28:37Z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1F334392-A16C-47C5-A80B-1067F37BE2DE</vt:lpwstr>
  </property>
  <property fmtid="{D5CDD505-2E9C-101B-9397-08002B2CF9AE}" pid="3" name="ArticulatePath">
    <vt:lpwstr>Change Champion R2_ Session 1 v0.2</vt:lpwstr>
  </property>
  <property fmtid="{D5CDD505-2E9C-101B-9397-08002B2CF9AE}" pid="4" name="_NewReviewCycle">
    <vt:lpwstr/>
  </property>
  <property fmtid="{D5CDD505-2E9C-101B-9397-08002B2CF9AE}" pid="5" name="ContentTypeId">
    <vt:lpwstr>0x0101008ED37CA9C0D1194D90B478B6F6277E2B</vt:lpwstr>
  </property>
</Properties>
</file>