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4"/>
  </p:sldMasterIdLst>
  <p:notesMasterIdLst>
    <p:notesMasterId r:id="rId14"/>
  </p:notesMasterIdLst>
  <p:sldIdLst>
    <p:sldId id="271" r:id="rId5"/>
    <p:sldId id="7537" r:id="rId6"/>
    <p:sldId id="267" r:id="rId7"/>
    <p:sldId id="274" r:id="rId8"/>
    <p:sldId id="275" r:id="rId9"/>
    <p:sldId id="278" r:id="rId10"/>
    <p:sldId id="279" r:id="rId11"/>
    <p:sldId id="273" r:id="rId12"/>
    <p:sldId id="7536" r:id="rId13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Nidadavolu, Nagendra (US - Hyderabad)" initials="NN(-H" lastIdx="28" clrIdx="6">
    <p:extLst>
      <p:ext uri="{19B8F6BF-5375-455C-9EA6-DF929625EA0E}">
        <p15:presenceInfo xmlns:p15="http://schemas.microsoft.com/office/powerpoint/2012/main" userId="S-1-5-21-238447276-1040861923-1850952788-561509" providerId="AD"/>
      </p:ext>
    </p:extLst>
  </p:cmAuthor>
  <p:cmAuthor id="1" name="Valladares, Krystelle" initials="VK" lastIdx="40" clrIdx="0">
    <p:extLst>
      <p:ext uri="{19B8F6BF-5375-455C-9EA6-DF929625EA0E}">
        <p15:presenceInfo xmlns:p15="http://schemas.microsoft.com/office/powerpoint/2012/main" userId="S-1-5-21-329068152-1454471165-1417001333-2480060" providerId="AD"/>
      </p:ext>
    </p:extLst>
  </p:cmAuthor>
  <p:cmAuthor id="8" name="Ryback, Laurana" initials="LR" lastIdx="54" clrIdx="7">
    <p:extLst>
      <p:ext uri="{19B8F6BF-5375-455C-9EA6-DF929625EA0E}">
        <p15:presenceInfo xmlns:p15="http://schemas.microsoft.com/office/powerpoint/2012/main" userId="Ryback, Laurana" providerId="None"/>
      </p:ext>
    </p:extLst>
  </p:cmAuthor>
  <p:cmAuthor id="2" name="Kraus, Cicely" initials="KC" lastIdx="14" clrIdx="1">
    <p:extLst>
      <p:ext uri="{19B8F6BF-5375-455C-9EA6-DF929625EA0E}">
        <p15:presenceInfo xmlns:p15="http://schemas.microsoft.com/office/powerpoint/2012/main" userId="S-1-5-21-329068152-1454471165-1417001333-653900" providerId="AD"/>
      </p:ext>
    </p:extLst>
  </p:cmAuthor>
  <p:cmAuthor id="9" name="Laurana Ryback" initials="LR" lastIdx="5" clrIdx="8"/>
  <p:cmAuthor id="3" name="Arora, Puneet" initials="PA" lastIdx="26" clrIdx="2">
    <p:extLst>
      <p:ext uri="{19B8F6BF-5375-455C-9EA6-DF929625EA0E}">
        <p15:presenceInfo xmlns:p15="http://schemas.microsoft.com/office/powerpoint/2012/main" userId="Arora, Puneet" providerId="None"/>
      </p:ext>
    </p:extLst>
  </p:cmAuthor>
  <p:cmAuthor id="10" name="Tirado, Jesse" initials="TJ" lastIdx="0" clrIdx="9">
    <p:extLst>
      <p:ext uri="{19B8F6BF-5375-455C-9EA6-DF929625EA0E}">
        <p15:presenceInfo xmlns:p15="http://schemas.microsoft.com/office/powerpoint/2012/main" userId="S::jtirado@illumina.com::2d68c875-e8a0-4a8c-b47d-13cf301ef723" providerId="AD"/>
      </p:ext>
    </p:extLst>
  </p:cmAuthor>
  <p:cmAuthor id="4" name="Farabaugh, Kristen" initials="KF" lastIdx="109" clrIdx="3">
    <p:extLst>
      <p:ext uri="{19B8F6BF-5375-455C-9EA6-DF929625EA0E}">
        <p15:presenceInfo xmlns:p15="http://schemas.microsoft.com/office/powerpoint/2012/main" userId="Farabaugh, Kristen" providerId="None"/>
      </p:ext>
    </p:extLst>
  </p:cmAuthor>
  <p:cmAuthor id="5" name="Diaz, Victor Manuel" initials="VMD" lastIdx="23" clrIdx="4">
    <p:extLst>
      <p:ext uri="{19B8F6BF-5375-455C-9EA6-DF929625EA0E}">
        <p15:presenceInfo xmlns:p15="http://schemas.microsoft.com/office/powerpoint/2012/main" userId="Diaz, Victor Manuel" providerId="None"/>
      </p:ext>
    </p:extLst>
  </p:cmAuthor>
  <p:cmAuthor id="6" name="Nagendra Nidadavolu" initials="NN" lastIdx="8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6161"/>
    <a:srgbClr val="FFB441"/>
    <a:srgbClr val="3E7EBE"/>
    <a:srgbClr val="FF9500"/>
    <a:srgbClr val="44546A"/>
    <a:srgbClr val="CED8E8"/>
    <a:srgbClr val="885087"/>
    <a:srgbClr val="CDE1B3"/>
    <a:srgbClr val="E6F0D9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9E8F70-F099-412C-80F6-45A1F5E7EC03}" v="32" dt="2023-03-31T22:12:01.043"/>
    <p1510:client id="{F62BC271-3005-4991-ADB5-8C8BC4DAB03B}" v="47" dt="2023-03-30T17:15:25.170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an Brooks" userId="MeTdLWbj0g+73n6+CBNpjeO9vBuTwZM4VkDjO7BvvdE=" providerId="None" clId="Web-{099E8F70-F099-412C-80F6-45A1F5E7EC03}"/>
    <pc:docChg chg="modSld">
      <pc:chgData name="Ian Brooks" userId="MeTdLWbj0g+73n6+CBNpjeO9vBuTwZM4VkDjO7BvvdE=" providerId="None" clId="Web-{099E8F70-F099-412C-80F6-45A1F5E7EC03}" dt="2023-03-31T22:11:59.449" v="20" actId="20577"/>
      <pc:docMkLst>
        <pc:docMk/>
      </pc:docMkLst>
      <pc:sldChg chg="modSp">
        <pc:chgData name="Ian Brooks" userId="MeTdLWbj0g+73n6+CBNpjeO9vBuTwZM4VkDjO7BvvdE=" providerId="None" clId="Web-{099E8F70-F099-412C-80F6-45A1F5E7EC03}" dt="2023-03-31T22:11:36.699" v="12" actId="20577"/>
        <pc:sldMkLst>
          <pc:docMk/>
          <pc:sldMk cId="1834748543" sldId="271"/>
        </pc:sldMkLst>
        <pc:spChg chg="mod">
          <ac:chgData name="Ian Brooks" userId="MeTdLWbj0g+73n6+CBNpjeO9vBuTwZM4VkDjO7BvvdE=" providerId="None" clId="Web-{099E8F70-F099-412C-80F6-45A1F5E7EC03}" dt="2023-03-31T22:11:36.699" v="12" actId="20577"/>
          <ac:spMkLst>
            <pc:docMk/>
            <pc:sldMk cId="1834748543" sldId="271"/>
            <ac:spMk id="2" creationId="{2681CF75-2B91-4585-9976-26EB6708E592}"/>
          </ac:spMkLst>
        </pc:spChg>
      </pc:sldChg>
      <pc:sldChg chg="modSp">
        <pc:chgData name="Ian Brooks" userId="MeTdLWbj0g+73n6+CBNpjeO9vBuTwZM4VkDjO7BvvdE=" providerId="None" clId="Web-{099E8F70-F099-412C-80F6-45A1F5E7EC03}" dt="2023-03-31T22:11:59.449" v="20" actId="20577"/>
        <pc:sldMkLst>
          <pc:docMk/>
          <pc:sldMk cId="3666724248" sldId="7537"/>
        </pc:sldMkLst>
        <pc:spChg chg="mod">
          <ac:chgData name="Ian Brooks" userId="MeTdLWbj0g+73n6+CBNpjeO9vBuTwZM4VkDjO7BvvdE=" providerId="None" clId="Web-{099E8F70-F099-412C-80F6-45A1F5E7EC03}" dt="2023-03-31T22:11:59.449" v="20" actId="20577"/>
          <ac:spMkLst>
            <pc:docMk/>
            <pc:sldMk cId="3666724248" sldId="7537"/>
            <ac:spMk id="13" creationId="{99465AB9-793F-4615-9F63-7E075FC42F91}"/>
          </ac:spMkLst>
        </pc:spChg>
      </pc:sldChg>
    </pc:docChg>
  </pc:docChgLst>
  <pc:docChgLst>
    <pc:chgData name="Ian Brooks" userId="MeTdLWbj0g+73n6+CBNpjeO9vBuTwZM4VkDjO7BvvdE=" providerId="None" clId="Web-{F62BC271-3005-4991-ADB5-8C8BC4DAB03B}"/>
    <pc:docChg chg="addSld modSld">
      <pc:chgData name="Ian Brooks" userId="MeTdLWbj0g+73n6+CBNpjeO9vBuTwZM4VkDjO7BvvdE=" providerId="None" clId="Web-{F62BC271-3005-4991-ADB5-8C8BC4DAB03B}" dt="2023-03-30T17:15:23.420" v="40" actId="20577"/>
      <pc:docMkLst>
        <pc:docMk/>
      </pc:docMkLst>
      <pc:sldChg chg="modSp">
        <pc:chgData name="Ian Brooks" userId="MeTdLWbj0g+73n6+CBNpjeO9vBuTwZM4VkDjO7BvvdE=" providerId="None" clId="Web-{F62BC271-3005-4991-ADB5-8C8BC4DAB03B}" dt="2023-03-30T17:15:23.420" v="40" actId="20577"/>
        <pc:sldMkLst>
          <pc:docMk/>
          <pc:sldMk cId="1834748543" sldId="271"/>
        </pc:sldMkLst>
        <pc:spChg chg="mod">
          <ac:chgData name="Ian Brooks" userId="MeTdLWbj0g+73n6+CBNpjeO9vBuTwZM4VkDjO7BvvdE=" providerId="None" clId="Web-{F62BC271-3005-4991-ADB5-8C8BC4DAB03B}" dt="2023-03-30T17:15:23.420" v="40" actId="20577"/>
          <ac:spMkLst>
            <pc:docMk/>
            <pc:sldMk cId="1834748543" sldId="271"/>
            <ac:spMk id="2" creationId="{2681CF75-2B91-4585-9976-26EB6708E592}"/>
          </ac:spMkLst>
        </pc:spChg>
      </pc:sldChg>
      <pc:sldChg chg="modSp">
        <pc:chgData name="Ian Brooks" userId="MeTdLWbj0g+73n6+CBNpjeO9vBuTwZM4VkDjO7BvvdE=" providerId="None" clId="Web-{F62BC271-3005-4991-ADB5-8C8BC4DAB03B}" dt="2023-03-30T17:14:36.933" v="24" actId="1076"/>
        <pc:sldMkLst>
          <pc:docMk/>
          <pc:sldMk cId="1767086658" sldId="7536"/>
        </pc:sldMkLst>
        <pc:spChg chg="mod">
          <ac:chgData name="Ian Brooks" userId="MeTdLWbj0g+73n6+CBNpjeO9vBuTwZM4VkDjO7BvvdE=" providerId="None" clId="Web-{F62BC271-3005-4991-ADB5-8C8BC4DAB03B}" dt="2023-03-30T17:14:36.933" v="24" actId="1076"/>
          <ac:spMkLst>
            <pc:docMk/>
            <pc:sldMk cId="1767086658" sldId="7536"/>
            <ac:spMk id="4" creationId="{00000000-0000-0000-0000-000000000000}"/>
          </ac:spMkLst>
        </pc:spChg>
        <pc:spChg chg="mod">
          <ac:chgData name="Ian Brooks" userId="MeTdLWbj0g+73n6+CBNpjeO9vBuTwZM4VkDjO7BvvdE=" providerId="None" clId="Web-{F62BC271-3005-4991-ADB5-8C8BC4DAB03B}" dt="2023-03-30T17:14:32.214" v="23" actId="14100"/>
          <ac:spMkLst>
            <pc:docMk/>
            <pc:sldMk cId="1767086658" sldId="7536"/>
            <ac:spMk id="8" creationId="{00000000-0000-0000-0000-000000000000}"/>
          </ac:spMkLst>
        </pc:spChg>
        <pc:spChg chg="mod">
          <ac:chgData name="Ian Brooks" userId="MeTdLWbj0g+73n6+CBNpjeO9vBuTwZM4VkDjO7BvvdE=" providerId="None" clId="Web-{F62BC271-3005-4991-ADB5-8C8BC4DAB03B}" dt="2023-03-30T17:14:28.854" v="22" actId="14100"/>
          <ac:spMkLst>
            <pc:docMk/>
            <pc:sldMk cId="1767086658" sldId="7536"/>
            <ac:spMk id="14" creationId="{F510F096-A410-4EFB-B476-D467D36E5F68}"/>
          </ac:spMkLst>
        </pc:spChg>
      </pc:sldChg>
      <pc:sldChg chg="addSp modSp add">
        <pc:chgData name="Ian Brooks" userId="MeTdLWbj0g+73n6+CBNpjeO9vBuTwZM4VkDjO7BvvdE=" providerId="None" clId="Web-{F62BC271-3005-4991-ADB5-8C8BC4DAB03B}" dt="2023-03-30T17:14:10.556" v="21" actId="1076"/>
        <pc:sldMkLst>
          <pc:docMk/>
          <pc:sldMk cId="3666724248" sldId="7537"/>
        </pc:sldMkLst>
        <pc:spChg chg="add mod">
          <ac:chgData name="Ian Brooks" userId="MeTdLWbj0g+73n6+CBNpjeO9vBuTwZM4VkDjO7BvvdE=" providerId="None" clId="Web-{F62BC271-3005-4991-ADB5-8C8BC4DAB03B}" dt="2023-03-30T17:13:15.474" v="11"/>
          <ac:spMkLst>
            <pc:docMk/>
            <pc:sldMk cId="3666724248" sldId="7537"/>
            <ac:spMk id="2" creationId="{0D4190E2-5207-EC8C-42F7-1468069E37C0}"/>
          </ac:spMkLst>
        </pc:spChg>
        <pc:spChg chg="add mod">
          <ac:chgData name="Ian Brooks" userId="MeTdLWbj0g+73n6+CBNpjeO9vBuTwZM4VkDjO7BvvdE=" providerId="None" clId="Web-{F62BC271-3005-4991-ADB5-8C8BC4DAB03B}" dt="2023-03-30T17:13:45.742" v="17" actId="14100"/>
          <ac:spMkLst>
            <pc:docMk/>
            <pc:sldMk cId="3666724248" sldId="7537"/>
            <ac:spMk id="3" creationId="{024AD8BE-705D-F033-066E-DFD082FC85B1}"/>
          </ac:spMkLst>
        </pc:spChg>
        <pc:spChg chg="add mod">
          <ac:chgData name="Ian Brooks" userId="MeTdLWbj0g+73n6+CBNpjeO9vBuTwZM4VkDjO7BvvdE=" providerId="None" clId="Web-{F62BC271-3005-4991-ADB5-8C8BC4DAB03B}" dt="2023-03-30T17:14:10.556" v="21" actId="1076"/>
          <ac:spMkLst>
            <pc:docMk/>
            <pc:sldMk cId="3666724248" sldId="7537"/>
            <ac:spMk id="4" creationId="{ADEEB2EC-5DDD-EDAA-12E9-A94FD96EB9E1}"/>
          </ac:spMkLst>
        </pc:spChg>
        <pc:spChg chg="mod">
          <ac:chgData name="Ian Brooks" userId="MeTdLWbj0g+73n6+CBNpjeO9vBuTwZM4VkDjO7BvvdE=" providerId="None" clId="Web-{F62BC271-3005-4991-ADB5-8C8BC4DAB03B}" dt="2023-03-30T17:11:43.234" v="4" actId="20577"/>
          <ac:spMkLst>
            <pc:docMk/>
            <pc:sldMk cId="3666724248" sldId="7537"/>
            <ac:spMk id="13" creationId="{99465AB9-793F-4615-9F63-7E075FC42F91}"/>
          </ac:spMkLst>
        </pc:spChg>
        <pc:picChg chg="mod">
          <ac:chgData name="Ian Brooks" userId="MeTdLWbj0g+73n6+CBNpjeO9vBuTwZM4VkDjO7BvvdE=" providerId="None" clId="Web-{F62BC271-3005-4991-ADB5-8C8BC4DAB03B}" dt="2023-03-30T17:12:52.285" v="9" actId="14100"/>
          <ac:picMkLst>
            <pc:docMk/>
            <pc:sldMk cId="3666724248" sldId="7537"/>
            <ac:picMk id="18" creationId="{00000000-0000-0000-0000-000000000000}"/>
          </ac:picMkLst>
        </pc:picChg>
        <pc:picChg chg="mod">
          <ac:chgData name="Ian Brooks" userId="MeTdLWbj0g+73n6+CBNpjeO9vBuTwZM4VkDjO7BvvdE=" providerId="None" clId="Web-{F62BC271-3005-4991-ADB5-8C8BC4DAB03B}" dt="2023-03-30T17:12:34.425" v="7" actId="1076"/>
          <ac:picMkLst>
            <pc:docMk/>
            <pc:sldMk cId="3666724248" sldId="7537"/>
            <ac:picMk id="19" creationId="{00000000-0000-0000-0000-000000000000}"/>
          </ac:picMkLst>
        </pc:picChg>
        <pc:picChg chg="mod ord">
          <ac:chgData name="Ian Brooks" userId="MeTdLWbj0g+73n6+CBNpjeO9vBuTwZM4VkDjO7BvvdE=" providerId="None" clId="Web-{F62BC271-3005-4991-ADB5-8C8BC4DAB03B}" dt="2023-03-30T17:12:25.581" v="6"/>
          <ac:picMkLst>
            <pc:docMk/>
            <pc:sldMk cId="3666724248" sldId="7537"/>
            <ac:picMk id="20" creationId="{00000000-0000-0000-0000-000000000000}"/>
          </ac:picMkLst>
        </pc:picChg>
      </pc:sldChg>
      <pc:sldMasterChg chg="addSldLayout">
        <pc:chgData name="Ian Brooks" userId="MeTdLWbj0g+73n6+CBNpjeO9vBuTwZM4VkDjO7BvvdE=" providerId="None" clId="Web-{F62BC271-3005-4991-ADB5-8C8BC4DAB03B}" dt="2023-03-30T17:11:22.186" v="0"/>
        <pc:sldMasterMkLst>
          <pc:docMk/>
          <pc:sldMasterMk cId="3727519705" sldId="2147483857"/>
        </pc:sldMasterMkLst>
        <pc:sldLayoutChg chg="add">
          <pc:chgData name="Ian Brooks" userId="MeTdLWbj0g+73n6+CBNpjeO9vBuTwZM4VkDjO7BvvdE=" providerId="None" clId="Web-{F62BC271-3005-4991-ADB5-8C8BC4DAB03B}" dt="2023-03-30T17:11:22.186" v="0"/>
          <pc:sldLayoutMkLst>
            <pc:docMk/>
            <pc:sldMasterMk cId="3727519705" sldId="2147483857"/>
            <pc:sldLayoutMk cId="1455937431" sldId="2147483660"/>
          </pc:sldLayoutMkLst>
        </pc:sldLayoutChg>
        <pc:sldLayoutChg chg="add">
          <pc:chgData name="Ian Brooks" userId="MeTdLWbj0g+73n6+CBNpjeO9vBuTwZM4VkDjO7BvvdE=" providerId="None" clId="Web-{F62BC271-3005-4991-ADB5-8C8BC4DAB03B}" dt="2023-03-30T17:11:22.186" v="0"/>
          <pc:sldLayoutMkLst>
            <pc:docMk/>
            <pc:sldMasterMk cId="3727519705" sldId="2147483857"/>
            <pc:sldLayoutMk cId="826429657" sldId="2147483661"/>
          </pc:sldLayoutMkLst>
        </pc:sldLayoutChg>
        <pc:sldLayoutChg chg="add">
          <pc:chgData name="Ian Brooks" userId="MeTdLWbj0g+73n6+CBNpjeO9vBuTwZM4VkDjO7BvvdE=" providerId="None" clId="Web-{F62BC271-3005-4991-ADB5-8C8BC4DAB03B}" dt="2023-03-30T17:11:22.186" v="0"/>
          <pc:sldLayoutMkLst>
            <pc:docMk/>
            <pc:sldMasterMk cId="3727519705" sldId="2147483857"/>
            <pc:sldLayoutMk cId="1680788047" sldId="2147483662"/>
          </pc:sldLayoutMkLst>
        </pc:sldLayoutChg>
        <pc:sldLayoutChg chg="add">
          <pc:chgData name="Ian Brooks" userId="MeTdLWbj0g+73n6+CBNpjeO9vBuTwZM4VkDjO7BvvdE=" providerId="None" clId="Web-{F62BC271-3005-4991-ADB5-8C8BC4DAB03B}" dt="2023-03-30T17:11:22.186" v="0"/>
          <pc:sldLayoutMkLst>
            <pc:docMk/>
            <pc:sldMasterMk cId="3727519705" sldId="2147483857"/>
            <pc:sldLayoutMk cId="4196932435" sldId="2147483663"/>
          </pc:sldLayoutMkLst>
        </pc:sldLayoutChg>
        <pc:sldLayoutChg chg="add">
          <pc:chgData name="Ian Brooks" userId="MeTdLWbj0g+73n6+CBNpjeO9vBuTwZM4VkDjO7BvvdE=" providerId="None" clId="Web-{F62BC271-3005-4991-ADB5-8C8BC4DAB03B}" dt="2023-03-30T17:11:22.186" v="0"/>
          <pc:sldLayoutMkLst>
            <pc:docMk/>
            <pc:sldMasterMk cId="3727519705" sldId="2147483857"/>
            <pc:sldLayoutMk cId="580865546" sldId="2147483694"/>
          </pc:sldLayoutMkLst>
        </pc:sldLayoutChg>
        <pc:sldLayoutChg chg="add">
          <pc:chgData name="Ian Brooks" userId="MeTdLWbj0g+73n6+CBNpjeO9vBuTwZM4VkDjO7BvvdE=" providerId="None" clId="Web-{F62BC271-3005-4991-ADB5-8C8BC4DAB03B}" dt="2023-03-30T17:11:22.186" v="0"/>
          <pc:sldLayoutMkLst>
            <pc:docMk/>
            <pc:sldMasterMk cId="3727519705" sldId="2147483857"/>
            <pc:sldLayoutMk cId="587360823" sldId="2147483695"/>
          </pc:sldLayoutMkLst>
        </pc:sldLayoutChg>
        <pc:sldLayoutChg chg="add">
          <pc:chgData name="Ian Brooks" userId="MeTdLWbj0g+73n6+CBNpjeO9vBuTwZM4VkDjO7BvvdE=" providerId="None" clId="Web-{F62BC271-3005-4991-ADB5-8C8BC4DAB03B}" dt="2023-03-30T17:11:22.186" v="0"/>
          <pc:sldLayoutMkLst>
            <pc:docMk/>
            <pc:sldMasterMk cId="3727519705" sldId="2147483857"/>
            <pc:sldLayoutMk cId="3892046505" sldId="2147483696"/>
          </pc:sldLayoutMkLst>
        </pc:sldLayoutChg>
        <pc:sldLayoutChg chg="add">
          <pc:chgData name="Ian Brooks" userId="MeTdLWbj0g+73n6+CBNpjeO9vBuTwZM4VkDjO7BvvdE=" providerId="None" clId="Web-{F62BC271-3005-4991-ADB5-8C8BC4DAB03B}" dt="2023-03-30T17:11:22.186" v="0"/>
          <pc:sldLayoutMkLst>
            <pc:docMk/>
            <pc:sldMasterMk cId="3727519705" sldId="2147483857"/>
            <pc:sldLayoutMk cId="2294601276" sldId="2147483697"/>
          </pc:sldLayoutMkLst>
        </pc:sldLayoutChg>
        <pc:sldLayoutChg chg="add">
          <pc:chgData name="Ian Brooks" userId="MeTdLWbj0g+73n6+CBNpjeO9vBuTwZM4VkDjO7BvvdE=" providerId="None" clId="Web-{F62BC271-3005-4991-ADB5-8C8BC4DAB03B}" dt="2023-03-30T17:11:22.186" v="0"/>
          <pc:sldLayoutMkLst>
            <pc:docMk/>
            <pc:sldMasterMk cId="3727519705" sldId="2147483857"/>
            <pc:sldLayoutMk cId="127713025" sldId="2147483698"/>
          </pc:sldLayoutMkLst>
        </pc:sldLayoutChg>
        <pc:sldLayoutChg chg="add">
          <pc:chgData name="Ian Brooks" userId="MeTdLWbj0g+73n6+CBNpjeO9vBuTwZM4VkDjO7BvvdE=" providerId="None" clId="Web-{F62BC271-3005-4991-ADB5-8C8BC4DAB03B}" dt="2023-03-30T17:11:22.186" v="0"/>
          <pc:sldLayoutMkLst>
            <pc:docMk/>
            <pc:sldMasterMk cId="3727519705" sldId="2147483857"/>
            <pc:sldLayoutMk cId="295771592" sldId="214748371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E6EF4-A7D5-4930-9BA6-33279233D58E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2BEBB-760B-4EC6-B671-AE602BF82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79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2BEBB-760B-4EC6-B671-AE602BF82E4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865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ransition_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FF55BFD-B600-A24E-93BA-3A1C485CD505}"/>
              </a:ext>
            </a:extLst>
          </p:cNvPr>
          <p:cNvSpPr/>
          <p:nvPr userDrawn="1"/>
        </p:nvSpPr>
        <p:spPr bwMode="auto">
          <a:xfrm>
            <a:off x="9495691" y="5591910"/>
            <a:ext cx="668217" cy="1266090"/>
          </a:xfrm>
          <a:prstGeom prst="rect">
            <a:avLst/>
          </a:prstGeom>
          <a:solidFill>
            <a:schemeClr val="bg1">
              <a:alpha val="71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Text Box 4">
            <a:extLst>
              <a:ext uri="{FF2B5EF4-FFF2-40B4-BE49-F238E27FC236}">
                <a16:creationId xmlns:a16="http://schemas.microsoft.com/office/drawing/2014/main" id="{56843D72-780A-4DB4-8F9D-1587E392D2E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Title 4">
            <a:extLst>
              <a:ext uri="{FF2B5EF4-FFF2-40B4-BE49-F238E27FC236}">
                <a16:creationId xmlns:a16="http://schemas.microsoft.com/office/drawing/2014/main" id="{CEC00DC6-F5F3-4091-A1FE-FE0A334737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l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E91A1F35-AAC3-9431-CC21-B11FEF8719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821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0" name="Title 4">
            <a:extLst>
              <a:ext uri="{FF2B5EF4-FFF2-40B4-BE49-F238E27FC236}">
                <a16:creationId xmlns:a16="http://schemas.microsoft.com/office/drawing/2014/main" id="{E883B471-979B-454D-ADF3-01E9555ACB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442693BA-A6E9-1CBE-B842-5F61D81264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929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5E933BB5-37AB-4D56-882F-9FFF028645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D7C957EE-1C81-2328-0A83-1543903500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94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688E7CA1-4E24-46C4-BC20-A6678C206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482AD58-FD78-D89E-B45F-7F01D4F0E3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93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3E19C61F-69CB-439D-B74D-54B25C77E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7FA7A1A1-6C67-D6D5-9BAB-E84EC0C446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011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179A8C0C-8846-42E0-A06B-831C19FE8A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9030966-EAEC-5F16-6E50-6B1E8A5EB3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811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8EBE1AC1-092A-4071-B15F-99D34918F2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726D673-983B-7C8C-6C2D-ED3D415727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141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34CC9C0A-C3B0-41AC-8148-2DC115D428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BE0BCCE-408A-5329-DA1F-BB1D800272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050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 txBox="1">
            <a:spLocks/>
          </p:cNvSpPr>
          <p:nvPr userDrawn="1"/>
        </p:nvSpPr>
        <p:spPr>
          <a:xfrm>
            <a:off x="436034" y="2208923"/>
            <a:ext cx="6472767" cy="1589487"/>
          </a:xfrm>
          <a:prstGeom prst="rect">
            <a:avLst/>
          </a:prstGeom>
        </p:spPr>
        <p:txBody>
          <a:bodyPr vert="horz" lIns="0" tIns="0" rIns="173468" bIns="0" rtlCol="0" anchor="ctr" anchorCtr="0">
            <a:noAutofit/>
          </a:bodyPr>
          <a:lstStyle>
            <a:lvl1pPr algn="ctr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b="0" i="0" kern="1200" cap="all" spc="-133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2312788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-177" normalizeH="0" baseline="0" noProof="0">
              <a:ln w="28575">
                <a:noFill/>
              </a:ln>
              <a:solidFill>
                <a:srgbClr val="777878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7914353E-5E64-43C2-A55D-CAA3472208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7BFACFA-6C6E-FB67-3A5C-7DF195C778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70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757082"/>
            <a:ext cx="11303000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/>
              <a:t>Click to add subtitle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id="{CE307D4F-5063-4681-A5C2-4F03459FA6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BF53AD9-5755-F616-6DBD-62DF5581A1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937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090246"/>
            <a:ext cx="11303000" cy="5026740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2B092E29-ABDB-4B42-A104-27F05A5AAD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6429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757082"/>
            <a:ext cx="5429928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/>
              <a:t>Click to add subtitle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754208"/>
            <a:ext cx="5412993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Box 4">
            <a:extLst>
              <a:ext uri="{FF2B5EF4-FFF2-40B4-BE49-F238E27FC236}">
                <a16:creationId xmlns:a16="http://schemas.microsoft.com/office/drawing/2014/main" id="{11A057C3-02FF-4938-89B0-FF94B79D432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0788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084328"/>
            <a:ext cx="5429928" cy="5032658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081454"/>
            <a:ext cx="5412993" cy="5032658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92490C2A-5184-470C-A5F9-E2EAD7F295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69324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757082"/>
            <a:ext cx="11303000" cy="4359904"/>
          </a:xfrm>
          <a:prstGeom prst="rect">
            <a:avLst/>
          </a:prstGeom>
        </p:spPr>
        <p:txBody>
          <a:bodyPr numCol="1"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 numCol="1"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/>
              <a:t>Click to add subtitle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 numCol="1"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id="{CE307D4F-5063-4681-A5C2-4F03459FA6C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numCol="1"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59374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090246"/>
            <a:ext cx="11303000" cy="5026740"/>
          </a:xfrm>
          <a:prstGeom prst="rect">
            <a:avLst/>
          </a:prstGeom>
        </p:spPr>
        <p:txBody>
          <a:bodyPr numCol="1"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 numCol="1"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64296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757082"/>
            <a:ext cx="5429928" cy="4359904"/>
          </a:xfrm>
          <a:prstGeom prst="rect">
            <a:avLst/>
          </a:prstGeom>
        </p:spPr>
        <p:txBody>
          <a:bodyPr numCol="1"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 numCol="1"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/>
              <a:t>Click to add subtitle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 numCol="1"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754208"/>
            <a:ext cx="5412993" cy="4359904"/>
          </a:xfrm>
          <a:prstGeom prst="rect">
            <a:avLst/>
          </a:prstGeom>
        </p:spPr>
        <p:txBody>
          <a:bodyPr numCol="1"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Box 4">
            <a:extLst>
              <a:ext uri="{FF2B5EF4-FFF2-40B4-BE49-F238E27FC236}">
                <a16:creationId xmlns:a16="http://schemas.microsoft.com/office/drawing/2014/main" id="{11A057C3-02FF-4938-89B0-FF94B79D432E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numCol="1"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07880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084328"/>
            <a:ext cx="5429928" cy="5032658"/>
          </a:xfrm>
          <a:prstGeom prst="rect">
            <a:avLst/>
          </a:prstGeom>
        </p:spPr>
        <p:txBody>
          <a:bodyPr numCol="1"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 numCol="1"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081454"/>
            <a:ext cx="5412993" cy="5032658"/>
          </a:xfrm>
          <a:prstGeom prst="rect">
            <a:avLst/>
          </a:prstGeom>
        </p:spPr>
        <p:txBody>
          <a:bodyPr numCol="1"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92490C2A-5184-470C-A5F9-E2EAD7F295EF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0" y="6514642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numCol="1"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chemeClr val="bg2"/>
                </a:solidFill>
                <a:latin typeface="+mj-lt"/>
              </a:rPr>
              <a:pPr>
                <a:defRPr/>
              </a:pPr>
              <a:t>‹#›</a:t>
            </a:fld>
            <a:endParaRPr lang="en-US" sz="1000" kern="5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6932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0232F96E-B343-4992-B53C-6A686F2434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0049" y="6116986"/>
            <a:ext cx="109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 dirty="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E63E2BD5-4633-4101-BC46-EC2A9D39B9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102" y="1406106"/>
            <a:ext cx="11403821" cy="914400"/>
          </a:xfrm>
        </p:spPr>
        <p:txBody>
          <a:bodyPr/>
          <a:lstStyle>
            <a:lvl1pPr algn="r"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580865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757082"/>
            <a:ext cx="11303000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 dirty="0"/>
              <a:t>Click to add subtitle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7360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3" y="1090246"/>
            <a:ext cx="11303000" cy="5026740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84FA4A3F-2DC7-4E53-9706-445D350C06C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4811" y="6178593"/>
            <a:ext cx="65339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 dirty="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0465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757082"/>
            <a:ext cx="5429928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036976"/>
            <a:ext cx="11302470" cy="576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b="0" dirty="0"/>
              <a:t>Click to add subtitle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754208"/>
            <a:ext cx="5412993" cy="4359904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3DDB9ADC-9DE1-4F0B-AB8B-BF570046014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4811" y="6178593"/>
            <a:ext cx="65339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 dirty="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6012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On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36034" y="1084328"/>
            <a:ext cx="5429928" cy="5032658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707F4-5B5D-4C47-BD3D-D0F6AA9FDF47}"/>
              </a:ext>
            </a:extLst>
          </p:cNvPr>
          <p:cNvCxnSpPr/>
          <p:nvPr userDrawn="1"/>
        </p:nvCxnSpPr>
        <p:spPr>
          <a:xfrm>
            <a:off x="318043" y="262505"/>
            <a:ext cx="0" cy="66304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6001" y="261898"/>
            <a:ext cx="9773228" cy="66304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6161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3B5A5B-E67E-42B8-B15A-28491E0D9E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6040" y="1081454"/>
            <a:ext cx="5412993" cy="5032658"/>
          </a:xfrm>
          <a:prstGeom prst="rect">
            <a:avLst/>
          </a:prstGeom>
        </p:spPr>
        <p:txBody>
          <a:bodyPr/>
          <a:lstStyle>
            <a:lvl1pPr marL="342878" indent="-342878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2200" kern="600">
                <a:solidFill>
                  <a:srgbClr val="616161"/>
                </a:solidFill>
                <a:latin typeface="+mj-lt"/>
              </a:defRPr>
            </a:lvl1pPr>
            <a:lvl2pPr marL="57146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sz="2000" kern="600">
                <a:solidFill>
                  <a:srgbClr val="616161"/>
                </a:solidFill>
                <a:latin typeface="+mj-lt"/>
              </a:defRPr>
            </a:lvl2pPr>
            <a:lvl3pPr marL="800048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3pPr>
            <a:lvl4pPr marL="1028633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4pPr>
            <a:lvl5pPr marL="1257219" indent="-228585">
              <a:buClr>
                <a:schemeClr val="tx2"/>
              </a:buClr>
              <a:buFont typeface="Courier New" panose="02070309020205020404" pitchFamily="49" charset="0"/>
              <a:buChar char="o"/>
              <a:tabLst/>
              <a:defRPr kern="600">
                <a:solidFill>
                  <a:srgbClr val="61616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6D036801-51BD-46D6-A33B-88CA7E7ADE6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4811" y="6178593"/>
            <a:ext cx="65339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fld id="{5073B0C2-833C-4049-9244-41733BBAE632}" type="slidenum">
              <a:rPr lang="en-US" sz="1000" kern="500">
                <a:solidFill>
                  <a:srgbClr val="1A1818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US" sz="1000" kern="500" dirty="0">
              <a:solidFill>
                <a:srgbClr val="1A1818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130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US" dirty="0"/>
              <a:t>First level bullet, century gothic, 18pt, blue bullet</a:t>
            </a:r>
          </a:p>
          <a:p>
            <a:pPr lvl="1"/>
            <a:r>
              <a:rPr lang="en-US" dirty="0"/>
              <a:t>Second level bullet, century gothic, 16pt, green bullet</a:t>
            </a:r>
          </a:p>
          <a:p>
            <a:pPr lvl="2"/>
            <a:r>
              <a:rPr lang="en-US" dirty="0"/>
              <a:t>Third level bullet, century gothic, 14pt, grey bullet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8"/>
            <a:ext cx="10972800" cy="591950"/>
          </a:xfrm>
        </p:spPr>
        <p:txBody>
          <a:bodyPr anchor="t" anchorCtr="0"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1-column layout title 28pt Century Gothic bold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079893" y="6469552"/>
            <a:ext cx="1021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2F0BB2B-A04D-4CFE-A72F-29B51F99AAF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71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001" y="348273"/>
            <a:ext cx="9773228" cy="96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Today’s Agenda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015" y="1398855"/>
            <a:ext cx="11303031" cy="4539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Heading goes here – bullets based on dot in logo</a:t>
            </a:r>
          </a:p>
          <a:p>
            <a:pPr lvl="1"/>
            <a:r>
              <a:rPr lang="en-US"/>
              <a:t>Example of a secondary message in smaller font</a:t>
            </a:r>
          </a:p>
          <a:p>
            <a:pPr lvl="1"/>
            <a:r>
              <a:rPr lang="en-US"/>
              <a:t>Secondary message number two – same size font</a:t>
            </a:r>
          </a:p>
          <a:p>
            <a:pPr lvl="0"/>
            <a:r>
              <a:rPr lang="en-US"/>
              <a:t>Second heading goes here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09EFEEE3-9D53-96DE-ED50-EDA0F28FE94C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6225094"/>
            <a:ext cx="994956" cy="57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519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82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868" r:id="rId10"/>
    <p:sldLayoutId id="2147483877" r:id="rId11"/>
    <p:sldLayoutId id="2147483878" r:id="rId12"/>
    <p:sldLayoutId id="2147483910" r:id="rId13"/>
    <p:sldLayoutId id="2147483660" r:id="rId14"/>
    <p:sldLayoutId id="2147483661" r:id="rId15"/>
    <p:sldLayoutId id="2147483662" r:id="rId16"/>
    <p:sldLayoutId id="2147483663" r:id="rId17"/>
    <p:sldLayoutId id="2147483694" r:id="rId18"/>
    <p:sldLayoutId id="2147483695" r:id="rId19"/>
    <p:sldLayoutId id="2147483696" r:id="rId20"/>
    <p:sldLayoutId id="2147483697" r:id="rId21"/>
    <p:sldLayoutId id="2147483698" r:id="rId22"/>
    <p:sldLayoutId id="2147483716" r:id="rId2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i="0" kern="500" spc="-51" baseline="0">
          <a:solidFill>
            <a:schemeClr val="tx1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17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34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51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68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342878" indent="-342878" algn="l" rtl="0" eaLnBrk="1" fontAlgn="base" hangingPunct="1">
        <a:spcBef>
          <a:spcPts val="900"/>
        </a:spcBef>
        <a:spcAft>
          <a:spcPts val="900"/>
        </a:spcAft>
        <a:buClr>
          <a:srgbClr val="0081C0"/>
        </a:buClr>
        <a:buSzPct val="100000"/>
        <a:buFont typeface="Arial" panose="020B0604020202020204" pitchFamily="34" charset="0"/>
        <a:buChar char="•"/>
        <a:tabLst/>
        <a:defRPr sz="2200" b="1" kern="500" spc="31" baseline="0">
          <a:solidFill>
            <a:schemeClr val="tx1"/>
          </a:solidFill>
          <a:latin typeface="+mj-lt"/>
          <a:ea typeface="+mn-ea"/>
          <a:cs typeface="Arial"/>
        </a:defRPr>
      </a:lvl1pPr>
      <a:lvl2pPr marL="517492" indent="-174614" algn="l" rtl="0" eaLnBrk="1" fontAlgn="base" hangingPunct="1">
        <a:spcBef>
          <a:spcPts val="0"/>
        </a:spcBef>
        <a:spcAft>
          <a:spcPts val="400"/>
        </a:spcAft>
        <a:buClr>
          <a:schemeClr val="tx1"/>
        </a:buClr>
        <a:buFont typeface="ArialMT" charset="0"/>
        <a:buChar char="-"/>
        <a:tabLst/>
        <a:defRPr sz="2000" kern="500" spc="-20" baseline="0">
          <a:solidFill>
            <a:schemeClr val="tx1"/>
          </a:solidFill>
          <a:latin typeface="+mj-lt"/>
          <a:cs typeface="Arial"/>
        </a:defRPr>
      </a:lvl2pPr>
      <a:lvl3pPr marL="1149275" indent="-234935" algn="l" rtl="0" eaLnBrk="1" fontAlgn="base" hangingPunct="1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Arial"/>
          <a:cs typeface="Arial"/>
        </a:defRPr>
      </a:lvl3pPr>
      <a:lvl4pPr marL="1606447" indent="-234935" algn="l" rtl="0" eaLnBrk="1" fontAlgn="base" hangingPunct="1">
        <a:spcBef>
          <a:spcPts val="0"/>
        </a:spcBef>
        <a:spcAft>
          <a:spcPts val="600"/>
        </a:spcAft>
        <a:buClr>
          <a:schemeClr val="tx1"/>
        </a:buClr>
        <a:buSzPct val="80000"/>
        <a:buFont typeface="Arial" charset="0"/>
        <a:buChar char="–"/>
        <a:defRPr sz="1600">
          <a:solidFill>
            <a:schemeClr val="tx1"/>
          </a:solidFill>
          <a:latin typeface="Arial"/>
          <a:cs typeface="Arial"/>
        </a:defRPr>
      </a:lvl4pPr>
      <a:lvl5pPr marL="2063616" indent="-234935" algn="l" rtl="0" eaLnBrk="1" fontAlgn="base" hangingPunct="1">
        <a:spcBef>
          <a:spcPts val="0"/>
        </a:spcBef>
        <a:spcAft>
          <a:spcPts val="600"/>
        </a:spcAft>
        <a:buClr>
          <a:srgbClr val="535353"/>
        </a:buClr>
        <a:buFont typeface="Arial" charset="0"/>
        <a:buChar char="-"/>
        <a:defRPr sz="1600">
          <a:solidFill>
            <a:schemeClr val="tx1"/>
          </a:solidFill>
          <a:latin typeface="Arial"/>
          <a:cs typeface="Arial"/>
        </a:defRPr>
      </a:lvl5pPr>
      <a:lvl6pPr marL="2520788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6pPr>
      <a:lvl7pPr marL="2977956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7pPr>
      <a:lvl8pPr marL="3435126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8pPr>
      <a:lvl9pPr marL="3892297" indent="-234935" algn="l" rtl="0" eaLnBrk="1" fontAlgn="base" hangingPunct="1">
        <a:spcBef>
          <a:spcPct val="20000"/>
        </a:spcBef>
        <a:spcAft>
          <a:spcPct val="0"/>
        </a:spcAft>
        <a:buClr>
          <a:srgbClr val="535353"/>
        </a:buClr>
        <a:buFont typeface="Arial" charset="0"/>
        <a:buChar char="-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3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06">
          <p15:clr>
            <a:srgbClr val="F26B43"/>
          </p15:clr>
        </p15:guide>
        <p15:guide id="4" pos="5546">
          <p15:clr>
            <a:srgbClr val="F26B43"/>
          </p15:clr>
        </p15:guide>
        <p15:guide id="5" orient="horz" pos="281">
          <p15:clr>
            <a:srgbClr val="F26B43"/>
          </p15:clr>
        </p15:guide>
        <p15:guide id="6" orient="horz" pos="308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1CF75-2B91-4585-9976-26EB6708E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ANALYSIS: CHANGE &amp; </a:t>
            </a:r>
            <a:br>
              <a:rPr lang="en-US" dirty="0"/>
            </a:br>
            <a:r>
              <a:rPr lang="en-US" dirty="0"/>
              <a:t>STAKEHOLDER IMPACT </a:t>
            </a:r>
          </a:p>
        </p:txBody>
      </p:sp>
    </p:spTree>
    <p:extLst>
      <p:ext uri="{BB962C8B-B14F-4D97-AF65-F5344CB8AC3E}">
        <p14:creationId xmlns:p14="http://schemas.microsoft.com/office/powerpoint/2010/main" val="1834748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506" y="1163651"/>
            <a:ext cx="3554596" cy="1985034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Analysis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673F28-3334-416C-BF18-13D6342BF8E9}"/>
              </a:ext>
            </a:extLst>
          </p:cNvPr>
          <p:cNvSpPr txBox="1"/>
          <p:nvPr/>
        </p:nvSpPr>
        <p:spPr>
          <a:xfrm>
            <a:off x="191385" y="3711496"/>
            <a:ext cx="693154" cy="230832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pPr marL="0" marR="0" lvl="0" indent="0" algn="ctr" defTabSz="821531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HOW</a:t>
            </a:r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BD30D372-A84F-4D9D-A93A-51510A601A72}"/>
              </a:ext>
            </a:extLst>
          </p:cNvPr>
          <p:cNvSpPr/>
          <p:nvPr/>
        </p:nvSpPr>
        <p:spPr>
          <a:xfrm>
            <a:off x="294940" y="1505695"/>
            <a:ext cx="1852837" cy="45719"/>
          </a:xfrm>
          <a:prstGeom prst="parallelogram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lIns="68580" tIns="34290" rIns="68580" bIns="34290" numCol="1" rtlCol="0" anchor="ctr"/>
          <a:lstStyle/>
          <a:p>
            <a:pPr marL="0" marR="0" lvl="0" indent="0" algn="ctr" defTabSz="612502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Helvetica Neue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FB76BE-E2C4-491D-9049-30404FFF7A69}"/>
              </a:ext>
            </a:extLst>
          </p:cNvPr>
          <p:cNvSpPr txBox="1"/>
          <p:nvPr/>
        </p:nvSpPr>
        <p:spPr>
          <a:xfrm>
            <a:off x="191385" y="1238753"/>
            <a:ext cx="834563" cy="230832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pPr marL="0" marR="0" lvl="0" indent="0" algn="ctr" defTabSz="821531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WHAT</a:t>
            </a:r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E9332BB4-9CF2-496F-BD47-4E37152BF09D}"/>
              </a:ext>
            </a:extLst>
          </p:cNvPr>
          <p:cNvSpPr/>
          <p:nvPr/>
        </p:nvSpPr>
        <p:spPr>
          <a:xfrm>
            <a:off x="294938" y="2871516"/>
            <a:ext cx="1852839" cy="45719"/>
          </a:xfrm>
          <a:prstGeom prst="parallelogram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lIns="68580" tIns="34290" rIns="68580" bIns="34290" numCol="1" rtlCol="0" anchor="ctr"/>
          <a:lstStyle/>
          <a:p>
            <a:pPr marL="0" marR="0" lvl="0" indent="0" algn="ctr" defTabSz="612502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Helvetica Neue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9709E0-AB82-496E-8D85-6EF211E73051}"/>
              </a:ext>
            </a:extLst>
          </p:cNvPr>
          <p:cNvSpPr txBox="1"/>
          <p:nvPr/>
        </p:nvSpPr>
        <p:spPr>
          <a:xfrm>
            <a:off x="294939" y="2580134"/>
            <a:ext cx="3920271" cy="230832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pPr marL="0" marR="0" lvl="0" indent="0" algn="l" defTabSz="821531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WHO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465AB9-793F-4615-9F63-7E075FC42F91}"/>
              </a:ext>
            </a:extLst>
          </p:cNvPr>
          <p:cNvSpPr txBox="1"/>
          <p:nvPr/>
        </p:nvSpPr>
        <p:spPr>
          <a:xfrm>
            <a:off x="297631" y="1665180"/>
            <a:ext cx="3524299" cy="715581"/>
          </a:xfrm>
          <a:prstGeom prst="rect">
            <a:avLst/>
          </a:prstGeom>
          <a:noFill/>
        </p:spPr>
        <p:txBody>
          <a:bodyPr wrap="square" lIns="68580" tIns="34290" rIns="68580" bIns="34290" numCol="1" rtlCol="0" anchor="t">
            <a:spAutoFit/>
          </a:bodyPr>
          <a:lstStyle/>
          <a:p>
            <a:pPr defTabSz="821531" hangingPunct="0"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The </a:t>
            </a:r>
            <a:r>
              <a:rPr lang="en-US" sz="1050" kern="0" dirty="0">
                <a:solidFill>
                  <a:srgbClr val="000000"/>
                </a:solidFill>
                <a:sym typeface="Helvetica Neue"/>
              </a:rPr>
              <a:t>Change &amp; Stakeholder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 </a:t>
            </a:r>
            <a:r>
              <a:rPr lang="en-US" sz="1050" kern="0" dirty="0">
                <a:solidFill>
                  <a:srgbClr val="000000"/>
                </a:solidFill>
                <a:sym typeface="Helvetica Neue"/>
              </a:rPr>
              <a:t>Impact approach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 identifies key stakeholders, their respective level of impact, and the recommended engagement model to drive effective awareness and engagement.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B7FEDF-61FA-40B1-A420-DF6AD171FA79}"/>
              </a:ext>
            </a:extLst>
          </p:cNvPr>
          <p:cNvSpPr txBox="1"/>
          <p:nvPr/>
        </p:nvSpPr>
        <p:spPr>
          <a:xfrm>
            <a:off x="294938" y="3049104"/>
            <a:ext cx="3526992" cy="392415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pPr lvl="0" defTabSz="821531" hangingPunct="0"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Change Management meet with </a:t>
            </a:r>
            <a:r>
              <a:rPr lang="en-US" sz="1050" kern="0" dirty="0">
                <a:solidFill>
                  <a:srgbClr val="000000"/>
                </a:solidFill>
                <a:sym typeface="Helvetica Neue"/>
              </a:rPr>
              <a:t>stakeholders 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for to understand unique impacts from transition.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0356B1-AC5A-4D74-8CDB-E4419E3E3E1D}"/>
              </a:ext>
            </a:extLst>
          </p:cNvPr>
          <p:cNvSpPr txBox="1"/>
          <p:nvPr/>
        </p:nvSpPr>
        <p:spPr>
          <a:xfrm>
            <a:off x="294938" y="4160200"/>
            <a:ext cx="7406640" cy="1038746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spAutoFit/>
          </a:bodyPr>
          <a:lstStyle/>
          <a:p>
            <a:pPr marL="0" marR="0" lvl="0" indent="0" algn="l" defTabSz="821531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Outcomes include:</a:t>
            </a:r>
          </a:p>
          <a:p>
            <a:pPr marL="176213" marR="0" lvl="0" indent="-166688" algn="l" defTabSz="821531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Define the information needs, by audience, based on change impact;</a:t>
            </a:r>
          </a:p>
          <a:p>
            <a:pPr marL="176213" marR="0" lvl="0" indent="-166688" algn="l" defTabSz="821531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Determine the engagement model by stakeholder;</a:t>
            </a:r>
          </a:p>
          <a:p>
            <a:pPr marL="176213" marR="0" lvl="0" indent="-166688" algn="l" defTabSz="821531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Create and maintain consistent engagement with key stakeholders, keeping them informed throughout the program;</a:t>
            </a:r>
          </a:p>
          <a:p>
            <a:pPr marL="176213" marR="0" lvl="0" indent="-166688" algn="l" defTabSz="821531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Deliver tailored messaging based on audience-specific needs; &amp;</a:t>
            </a:r>
          </a:p>
          <a:p>
            <a:pPr marL="176213" marR="0" lvl="0" indent="-166688" algn="l" defTabSz="821531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Create transparency into program status, progress against key milestones, and issues / risks</a:t>
            </a:r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151E6DC6-35F9-435A-A862-9F5D33399F15}"/>
              </a:ext>
            </a:extLst>
          </p:cNvPr>
          <p:cNvSpPr/>
          <p:nvPr/>
        </p:nvSpPr>
        <p:spPr>
          <a:xfrm>
            <a:off x="294938" y="3984232"/>
            <a:ext cx="1852839" cy="45719"/>
          </a:xfrm>
          <a:prstGeom prst="parallelogram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lIns="68580" tIns="34290" rIns="68580" bIns="34290" numCol="1" rtlCol="0" anchor="ctr"/>
          <a:lstStyle/>
          <a:p>
            <a:pPr marL="0" marR="0" lvl="0" indent="0" algn="ctr" defTabSz="612502" rtl="0" eaLnBrk="1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Helvetica Neue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950" y="1459573"/>
            <a:ext cx="3804183" cy="214349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569" y="1662411"/>
            <a:ext cx="3674032" cy="209890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C0EDC4A-2FB0-F24D-9289-796D392DD7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944" y="276501"/>
            <a:ext cx="2379146" cy="45227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A64399D-8FD0-4643-B5A8-81F360300502}"/>
              </a:ext>
            </a:extLst>
          </p:cNvPr>
          <p:cNvSpPr/>
          <p:nvPr/>
        </p:nvSpPr>
        <p:spPr>
          <a:xfrm>
            <a:off x="6251563" y="158380"/>
            <a:ext cx="451869" cy="808025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4190E2-5207-EC8C-42F7-1468069E37C0}"/>
              </a:ext>
            </a:extLst>
          </p:cNvPr>
          <p:cNvSpPr txBox="1"/>
          <p:nvPr/>
        </p:nvSpPr>
        <p:spPr>
          <a:xfrm>
            <a:off x="5535705" y="2947146"/>
            <a:ext cx="616323" cy="21291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4AD8BE-705D-F033-066E-DFD082FC85B1}"/>
              </a:ext>
            </a:extLst>
          </p:cNvPr>
          <p:cNvSpPr txBox="1"/>
          <p:nvPr/>
        </p:nvSpPr>
        <p:spPr>
          <a:xfrm>
            <a:off x="6095998" y="3440205"/>
            <a:ext cx="605118" cy="2689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EEB2EC-5DDD-EDAA-12E9-A94FD96EB9E1}"/>
              </a:ext>
            </a:extLst>
          </p:cNvPr>
          <p:cNvSpPr txBox="1"/>
          <p:nvPr/>
        </p:nvSpPr>
        <p:spPr>
          <a:xfrm>
            <a:off x="6701116" y="3619498"/>
            <a:ext cx="3910852" cy="280146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724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9BA526-1649-4E62-8C69-AE5FDAD02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Overview</a:t>
            </a: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6525832" y="1089697"/>
            <a:ext cx="2630973" cy="292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095" tIns="38048" rIns="76095" bIns="38048">
            <a:spAutoFit/>
          </a:bodyPr>
          <a:lstStyle/>
          <a:p>
            <a:pPr defTabSz="758975">
              <a:spcBef>
                <a:spcPct val="50000"/>
              </a:spcBef>
              <a:defRPr/>
            </a:pP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Change Impact 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6603178" y="1329938"/>
            <a:ext cx="4120157" cy="0"/>
          </a:xfrm>
          <a:prstGeom prst="line">
            <a:avLst/>
          </a:prstGeom>
          <a:ln w="285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1373560" y="1097134"/>
            <a:ext cx="2630973" cy="292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095" tIns="38048" rIns="76095" bIns="38048">
            <a:spAutoFit/>
          </a:bodyPr>
          <a:lstStyle/>
          <a:p>
            <a:pPr defTabSz="758975">
              <a:spcBef>
                <a:spcPct val="50000"/>
              </a:spcBef>
              <a:defRPr/>
            </a:pP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Stakeholder Summary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450906" y="1337375"/>
            <a:ext cx="4120157" cy="0"/>
          </a:xfrm>
          <a:prstGeom prst="line">
            <a:avLst/>
          </a:prstGeom>
          <a:ln w="285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1369846" y="3345948"/>
            <a:ext cx="4197503" cy="292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6095" tIns="38048" rIns="76095" bIns="38048">
            <a:spAutoFit/>
          </a:bodyPr>
          <a:lstStyle/>
          <a:p>
            <a:pPr defTabSz="758975">
              <a:spcBef>
                <a:spcPct val="50000"/>
              </a:spcBef>
              <a:defRPr/>
            </a:pPr>
            <a:r>
              <a:rPr lang="en-US" sz="1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Risk &amp; Readiness Assessment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1447192" y="3586189"/>
            <a:ext cx="4120157" cy="0"/>
          </a:xfrm>
          <a:prstGeom prst="line">
            <a:avLst/>
          </a:prstGeom>
          <a:ln w="285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3"/>
          <p:cNvSpPr txBox="1">
            <a:spLocks noChangeArrowheads="1"/>
          </p:cNvSpPr>
          <p:nvPr/>
        </p:nvSpPr>
        <p:spPr bwMode="auto">
          <a:xfrm>
            <a:off x="1461433" y="1384181"/>
            <a:ext cx="4105915" cy="151899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 lIns="86981" tIns="43491" rIns="86981" bIns="43491">
            <a:spAutoFit/>
          </a:bodyPr>
          <a:lstStyle/>
          <a:p>
            <a:pPr marL="166688" indent="-166688">
              <a:spcBef>
                <a:spcPts val="600"/>
              </a:spcBef>
              <a:buFont typeface="Arial"/>
              <a:buChar char="•"/>
            </a:pPr>
            <a:r>
              <a:rPr lang="en-US" sz="9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Impacted Orgs:</a:t>
            </a:r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66688" indent="-166688">
              <a:spcBef>
                <a:spcPts val="600"/>
              </a:spcBef>
              <a:buFont typeface="Arial"/>
              <a:buChar char="•"/>
            </a:pPr>
            <a:r>
              <a:rPr lang="en-US" sz="9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Impacted Roles: </a:t>
            </a:r>
          </a:p>
          <a:p>
            <a:pPr marL="166688" indent="-166688">
              <a:spcBef>
                <a:spcPts val="600"/>
              </a:spcBef>
              <a:buFont typeface="Arial"/>
              <a:buChar char="•"/>
            </a:pPr>
            <a:r>
              <a:rPr lang="en-US" sz="9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Size of Impacted Population: </a:t>
            </a:r>
          </a:p>
          <a:p>
            <a:pPr marL="166688" indent="-166688">
              <a:spcBef>
                <a:spcPts val="600"/>
              </a:spcBef>
              <a:buFont typeface="Arial"/>
              <a:buChar char="•"/>
            </a:pPr>
            <a:r>
              <a:rPr lang="en-US" sz="9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Key Interests/Concerns</a:t>
            </a:r>
          </a:p>
          <a:p>
            <a:pPr marL="342900" lvl="1" indent="-171450">
              <a:spcBef>
                <a:spcPts val="600"/>
              </a:spcBef>
              <a:buFont typeface="Arial"/>
              <a:buChar char="•"/>
            </a:pPr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TBD</a:t>
            </a:r>
          </a:p>
          <a:p>
            <a:pPr marL="166688" indent="-166688">
              <a:spcBef>
                <a:spcPts val="600"/>
              </a:spcBef>
              <a:buFont typeface="Arial"/>
              <a:buChar char="•"/>
            </a:pPr>
            <a:r>
              <a:rPr lang="en-US" sz="9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Key Benefits</a:t>
            </a:r>
            <a:endParaRPr lang="en-US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1" indent="-171450">
              <a:spcBef>
                <a:spcPts val="600"/>
              </a:spcBef>
              <a:buFont typeface="Arial"/>
              <a:buChar char="•"/>
            </a:pPr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TBD</a:t>
            </a:r>
          </a:p>
        </p:txBody>
      </p:sp>
      <p:graphicFrame>
        <p:nvGraphicFramePr>
          <p:cNvPr id="23" name="Group 2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130512"/>
              </p:ext>
            </p:extLst>
          </p:nvPr>
        </p:nvGraphicFramePr>
        <p:xfrm>
          <a:off x="1402058" y="3673534"/>
          <a:ext cx="4125940" cy="221156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74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42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8779">
                <a:tc gridSpan="2">
                  <a:txBody>
                    <a:bodyPr/>
                    <a:lstStyle>
                      <a:lvl1pPr marL="0" algn="l" defTabSz="574569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CiscoSansTT Light"/>
                        </a:defRPr>
                      </a:lvl1pPr>
                      <a:lvl2pPr marL="574569" algn="l" defTabSz="574569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CiscoSansTT Light"/>
                        </a:defRPr>
                      </a:lvl2pPr>
                      <a:lvl3pPr marL="1149138" algn="l" defTabSz="574569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CiscoSansTT Light"/>
                        </a:defRPr>
                      </a:lvl3pPr>
                      <a:lvl4pPr marL="1723707" algn="l" defTabSz="574569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CiscoSansTT Light"/>
                        </a:defRPr>
                      </a:lvl4pPr>
                      <a:lvl5pPr marL="2298275" algn="l" defTabSz="574569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CiscoSansTT Light"/>
                        </a:defRPr>
                      </a:lvl5pPr>
                      <a:lvl6pPr marL="2872846" algn="l" defTabSz="574569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CiscoSansTT Light"/>
                        </a:defRPr>
                      </a:lvl6pPr>
                      <a:lvl7pPr marL="3447414" algn="l" defTabSz="574569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CiscoSansTT Light"/>
                        </a:defRPr>
                      </a:lvl7pPr>
                      <a:lvl8pPr marL="4021985" algn="l" defTabSz="574569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CiscoSansTT Light"/>
                        </a:defRPr>
                      </a:lvl8pPr>
                      <a:lvl9pPr marL="4596553" algn="l" defTabSz="574569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CiscoSansTT Ligh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Readiness Criteria 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8288" marR="18288" marT="16136" marB="16136" anchor="ctr" horzOverflow="overflow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720" marR="45720" marT="18288" marB="18288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Risks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2657" marR="32657" marT="16136" marB="16136" anchor="ctr" horzOverflow="overflow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058">
                <a:tc>
                  <a:txBody>
                    <a:bodyPr/>
                    <a:lstStyle>
                      <a:lvl1pPr marL="0" algn="l" defTabSz="574569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CiscoSansTT Light"/>
                        </a:defRPr>
                      </a:lvl1pPr>
                      <a:lvl2pPr marL="574569" algn="l" defTabSz="574569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CiscoSansTT Light"/>
                        </a:defRPr>
                      </a:lvl2pPr>
                      <a:lvl3pPr marL="1149138" algn="l" defTabSz="574569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CiscoSansTT Light"/>
                        </a:defRPr>
                      </a:lvl3pPr>
                      <a:lvl4pPr marL="1723707" algn="l" defTabSz="574569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CiscoSansTT Light"/>
                        </a:defRPr>
                      </a:lvl4pPr>
                      <a:lvl5pPr marL="2298275" algn="l" defTabSz="574569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CiscoSansTT Light"/>
                        </a:defRPr>
                      </a:lvl5pPr>
                      <a:lvl6pPr marL="2872846" algn="l" defTabSz="574569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CiscoSansTT Light"/>
                        </a:defRPr>
                      </a:lvl6pPr>
                      <a:lvl7pPr marL="3447414" algn="l" defTabSz="574569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CiscoSansTT Light"/>
                        </a:defRPr>
                      </a:lvl7pPr>
                      <a:lvl8pPr marL="4021985" algn="l" defTabSz="574569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CiscoSansTT Light"/>
                        </a:defRPr>
                      </a:lvl8pPr>
                      <a:lvl9pPr marL="4596553" algn="l" defTabSz="574569" rtl="0" eaLnBrk="1" latinLnBrk="0" hangingPunct="1">
                        <a:defRPr sz="2300" kern="1200">
                          <a:solidFill>
                            <a:schemeClr val="tx1"/>
                          </a:solidFill>
                          <a:latin typeface="CiscoSansTT Ligh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9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Size of Stakeholder Group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2657" marR="32657" marT="16136" marB="161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8288" marR="18288" marT="16136" marB="16136" anchor="ctr" horzOverflow="overflow"/>
                </a:tc>
                <a:tc rowSpan="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171450" marR="0" lvl="1" indent="-114300" algn="l" defTabSz="685891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900" b="0" kern="1200" baseline="0" noProof="0" dirty="0">
                          <a:solidFill>
                            <a:schemeClr val="tx1"/>
                          </a:solidFill>
                        </a:rPr>
                        <a:t>TBD</a:t>
                      </a:r>
                      <a:endParaRPr lang="en-US" sz="900" b="0" i="0" kern="1200" baseline="0" noProof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063" marR="13063" marT="16136" marB="16136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93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9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Impact on Core Competencies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2657" marR="32657" marT="16136" marB="16136" anchor="ctr" horzOverflow="overflow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8288" marR="18288" marT="16136" marB="16136" anchor="ctr" horzOverflow="overflow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9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Timeframe for Change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2657" marR="32657" marT="16136" marB="161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8288" marR="18288" marT="16136" marB="16136" anchor="ctr" horzOverflow="overflow"/>
                </a:tc>
                <a:tc vMerge="1">
                  <a:txBody>
                    <a:bodyPr/>
                    <a:lstStyle/>
                    <a:p>
                      <a:pPr marL="171450" marR="0" lvl="1" indent="-114300" algn="l" defTabSz="685891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US" sz="1000" b="0" i="0" kern="1200" noProof="0">
                        <a:solidFill>
                          <a:schemeClr val="tx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8288" marR="18288" marT="18288" marB="1828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8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9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Number of Locations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2657" marR="32657" marT="16136" marB="161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8288" marR="18288" marT="16136" marB="16136" anchor="ctr" horzOverflow="overflow"/>
                </a:tc>
                <a:tc vMerge="1">
                  <a:txBody>
                    <a:bodyPr/>
                    <a:lstStyle/>
                    <a:p>
                      <a:pPr marL="57150" marR="0" lvl="1" indent="0" algn="l" defTabSz="685891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900" b="0" i="0" kern="1200" baseline="0" noProof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063" marR="13063" marT="16136" marB="16136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90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9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Change to Skill &amp; Behavior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2657" marR="32657" marT="16136" marB="161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8288" marR="18288" marT="16136" marB="16136" anchor="ctr" horzOverflow="overflow"/>
                </a:tc>
                <a:tc vMerge="1">
                  <a:txBody>
                    <a:bodyPr/>
                    <a:lstStyle/>
                    <a:p>
                      <a:pPr marL="57150" marR="0" lvl="1" indent="0" algn="l" defTabSz="685891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900" b="0" i="0" kern="1200" baseline="0" noProof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063" marR="13063" marT="16136" marB="16136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485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9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Stakeholder Commitment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2657" marR="32657" marT="16136" marB="161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8288" marR="18288" marT="16136" marB="16136" anchor="ctr" horzOverflow="overflow"/>
                </a:tc>
                <a:tc vMerge="1">
                  <a:txBody>
                    <a:bodyPr/>
                    <a:lstStyle/>
                    <a:p>
                      <a:pPr marL="57150" marR="0" lvl="1" indent="0" algn="l" defTabSz="685891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900" b="0" i="0" kern="1200" baseline="0" noProof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063" marR="13063" marT="16136" marB="16136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84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9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Number of Simultaneous Changes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32657" marR="32657" marT="16136" marB="1613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8288" marR="18288" marT="16136" marB="16136" anchor="ctr" horzOverflow="overflow"/>
                </a:tc>
                <a:tc vMerge="1">
                  <a:txBody>
                    <a:bodyPr/>
                    <a:lstStyle/>
                    <a:p>
                      <a:pPr marL="57150" marR="0" lvl="1" indent="0" algn="l" defTabSz="685891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900" b="0" i="0" kern="1200" baseline="0" noProof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063" marR="13063" marT="16136" marB="16136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026263"/>
              </p:ext>
            </p:extLst>
          </p:nvPr>
        </p:nvGraphicFramePr>
        <p:xfrm>
          <a:off x="6582616" y="1468954"/>
          <a:ext cx="4161279" cy="38436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7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3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085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System</a:t>
                      </a:r>
                      <a:r>
                        <a:rPr lang="en-US" sz="1050" b="1" baseline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&amp; Process</a:t>
                      </a:r>
                      <a:endParaRPr lang="en-US" sz="105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166688" indent="-166688">
                        <a:spcBef>
                          <a:spcPts val="600"/>
                        </a:spcBef>
                        <a:buFont typeface="Arial"/>
                        <a:buChar char="•"/>
                      </a:pPr>
                      <a:r>
                        <a:rPr lang="en-US" sz="9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TBD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60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050" b="1" kern="12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What’s Changing?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166688" indent="-166688" algn="l" defTabSz="457200" rtl="0" eaLnBrk="1" latinLnBrk="0" hangingPunct="1">
                        <a:spcBef>
                          <a:spcPts val="600"/>
                        </a:spcBef>
                        <a:buFont typeface="Arial"/>
                        <a:buChar char="•"/>
                      </a:pPr>
                      <a:r>
                        <a:rPr lang="en-US" sz="900" kern="1200" baseline="0">
                          <a:solidFill>
                            <a:schemeClr val="dk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TBD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2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050" b="1" kern="12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What Stays The Same?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166688" marR="0" indent="-16668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900" baseline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TBD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050" b="1" kern="12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What Goes Away?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166688" indent="-166688">
                        <a:spcBef>
                          <a:spcPts val="600"/>
                        </a:spcBef>
                        <a:buFont typeface="Arial"/>
                        <a:buChar char="•"/>
                      </a:pPr>
                      <a:r>
                        <a:rPr lang="en-US" sz="9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TBD</a:t>
                      </a:r>
                      <a:endParaRPr lang="en-US" sz="900" baseline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B3C17B89-820E-8A04-6F66-2BE39D909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944" y="276501"/>
            <a:ext cx="2379146" cy="4522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CBC410-6C66-D694-6A6C-44418AD1A2F4}"/>
              </a:ext>
            </a:extLst>
          </p:cNvPr>
          <p:cNvSpPr/>
          <p:nvPr/>
        </p:nvSpPr>
        <p:spPr>
          <a:xfrm>
            <a:off x="6251944" y="116919"/>
            <a:ext cx="451869" cy="808025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265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9BA526-1649-4E62-8C69-AE5FDAD02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Impact Summary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8369"/>
              </p:ext>
            </p:extLst>
          </p:nvPr>
        </p:nvGraphicFramePr>
        <p:xfrm>
          <a:off x="4150591" y="1050653"/>
          <a:ext cx="6495804" cy="46501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6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16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9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73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73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59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Stakeholder Impact Overview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System/Process Impacts</a:t>
                      </a: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02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Functions</a:t>
                      </a:r>
                      <a:endParaRPr lang="en-US" sz="9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vert="vert27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HR</a:t>
                      </a:r>
                    </a:p>
                  </a:txBody>
                  <a:tcPr marL="9525" marR="9525" marT="9525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12713" algn="l" fontAlgn="b">
                        <a:buFont typeface="Arial" panose="020B0604020202020204" pitchFamily="34" charset="0"/>
                        <a:buChar char="•"/>
                      </a:pPr>
                      <a:endParaRPr lang="en-US" sz="800" b="0" i="0" u="none" strike="noStrike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1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Finance</a:t>
                      </a:r>
                    </a:p>
                  </a:txBody>
                  <a:tcPr marL="9525" marR="9525" marT="9525" marB="0">
                    <a:solidFill>
                      <a:srgbClr val="EAEA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12713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800" b="0" i="0" u="none" strike="noStrike" kern="1200">
                        <a:solidFill>
                          <a:schemeClr val="dk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0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Technology</a:t>
                      </a:r>
                    </a:p>
                  </a:txBody>
                  <a:tcPr marL="9525" marR="9525" marT="9525" marB="0">
                    <a:solidFill>
                      <a:srgbClr val="EAEA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12713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800" b="0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0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Procurement</a:t>
                      </a:r>
                    </a:p>
                  </a:txBody>
                  <a:tcPr marL="9525" marR="9525" marT="9525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12713" algn="l" defTabSz="457200" rtl="0" eaLnBrk="1" fontAlgn="b" latinLnBrk="0" hangingPunct="1">
                        <a:buFont typeface="Arial" panose="020B0604020202020204" pitchFamily="34" charset="0"/>
                        <a:buChar char="•"/>
                      </a:pPr>
                      <a:endParaRPr lang="en-US" sz="800" b="0" i="0" u="none" strike="noStrike" kern="1200">
                        <a:solidFill>
                          <a:schemeClr val="dk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0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Talent Acquisition</a:t>
                      </a:r>
                    </a:p>
                  </a:txBody>
                  <a:tcPr marL="9525" marR="9525" marT="9525" marB="0">
                    <a:solidFill>
                      <a:srgbClr val="EAEA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12713" algn="l" defTabSz="457200" rtl="0" eaLnBrk="1" fontAlgn="b" latinLnBrk="0" hangingPunct="1">
                        <a:buFont typeface="Arial" panose="020B0604020202020204" pitchFamily="34" charset="0"/>
                        <a:buChar char="•"/>
                      </a:pPr>
                      <a:endParaRPr lang="en-US" sz="800" b="0" i="0" u="none" strike="noStrike" kern="1200">
                        <a:solidFill>
                          <a:schemeClr val="dk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70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US" sz="900" b="0" i="0" u="none" strike="noStrike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12713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800" b="0" i="0" u="none" strike="noStrike" kern="1200">
                        <a:solidFill>
                          <a:schemeClr val="dk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6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US" sz="900" b="0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12713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800" b="0" i="0" u="none" strike="noStrike" kern="1200">
                        <a:solidFill>
                          <a:schemeClr val="dk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679">
                <a:tc v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vert="vert27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900" b="0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12713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800" b="0" i="0" u="none" strike="noStrike" kern="1200">
                        <a:solidFill>
                          <a:schemeClr val="dk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0679"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vert="vert27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900" b="0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12713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800" b="0" i="0" u="none" strike="noStrike" kern="1200">
                        <a:solidFill>
                          <a:schemeClr val="dk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7651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User Groups</a:t>
                      </a:r>
                      <a:endParaRPr lang="en-US" sz="9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vert="vert27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900" b="0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12713" algn="l" defTabSz="457200" rtl="0" eaLnBrk="1" fontAlgn="b" latinLnBrk="0" hangingPunct="1">
                        <a:buFont typeface="Arial" panose="020B0604020202020204" pitchFamily="34" charset="0"/>
                        <a:buChar char="•"/>
                      </a:pPr>
                      <a:endParaRPr lang="en-US" sz="800" b="0" i="0" u="none" strike="noStrike" kern="1200">
                        <a:solidFill>
                          <a:schemeClr val="dk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58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Shoppers</a:t>
                      </a:r>
                      <a:endParaRPr lang="en-US" sz="900" b="0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12713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800" b="0" i="0" u="none" strike="noStrike" kern="1200">
                        <a:solidFill>
                          <a:schemeClr val="dk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76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Buyers</a:t>
                      </a:r>
                      <a:endParaRPr lang="en-US" sz="900" b="0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12713" algn="l" defTabSz="457200" rtl="0" eaLnBrk="1" fontAlgn="b" latinLnBrk="0" hangingPunct="1">
                        <a:buFont typeface="Arial" panose="020B0604020202020204" pitchFamily="34" charset="0"/>
                        <a:buChar char="•"/>
                      </a:pPr>
                      <a:endParaRPr lang="en-US" sz="800" b="0" i="0" u="none" strike="noStrike" kern="1200">
                        <a:solidFill>
                          <a:schemeClr val="dk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76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fontAlgn="t" latinLnBrk="0" hangingPunct="1"/>
                      <a:r>
                        <a:rPr lang="en-US" sz="900" u="none" strike="noStrike" kern="120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Approvers</a:t>
                      </a:r>
                    </a:p>
                  </a:txBody>
                  <a:tcPr marL="9525" marR="9525" marT="9525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12713" algn="l" defTabSz="457200" rtl="0" eaLnBrk="1" fontAlgn="b" latinLnBrk="0" hangingPunct="1">
                        <a:buFont typeface="Arial" panose="020B0604020202020204" pitchFamily="34" charset="0"/>
                        <a:buChar char="•"/>
                      </a:pPr>
                      <a:endParaRPr lang="en-US" sz="800" b="0" i="0" u="none" strike="noStrike" kern="1200">
                        <a:solidFill>
                          <a:schemeClr val="dk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27651">
                <a:tc v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vert="vert27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Suppliers</a:t>
                      </a:r>
                      <a:endParaRPr lang="en-US" sz="900" b="0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12713" algn="l" defTabSz="457200" rtl="0" eaLnBrk="1" fontAlgn="b" latinLnBrk="0" hangingPunct="1">
                        <a:buFont typeface="Arial" panose="020B0604020202020204" pitchFamily="34" charset="0"/>
                        <a:buChar char="•"/>
                      </a:pPr>
                      <a:endParaRPr lang="en-US" sz="800" b="0" i="0" u="none" strike="noStrike" kern="1200">
                        <a:solidFill>
                          <a:schemeClr val="dk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810353" y="1418431"/>
            <a:ext cx="2470065" cy="1894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87204" tIns="0" rIns="205146" bIns="0"/>
          <a:lstStyle/>
          <a:p>
            <a:pPr>
              <a:spcBef>
                <a:spcPct val="50000"/>
              </a:spcBef>
            </a:pPr>
            <a:r>
              <a:rPr lang="en-US"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Themes:</a:t>
            </a:r>
          </a:p>
          <a:p>
            <a:pPr marL="119063" indent="-119063">
              <a:spcBef>
                <a:spcPct val="50000"/>
              </a:spcBef>
              <a:buFontTx/>
              <a:buChar char="•"/>
            </a:pPr>
            <a:r>
              <a:rPr lang="en-US"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TBD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4508" y="4375439"/>
            <a:ext cx="165845" cy="164352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44508" y="4758278"/>
            <a:ext cx="165845" cy="16435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44507" y="5129869"/>
            <a:ext cx="165845" cy="164352"/>
          </a:xfrm>
          <a:prstGeom prst="rect">
            <a:avLst/>
          </a:prstGeom>
          <a:solidFill>
            <a:srgbClr val="73B63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927585" y="4159002"/>
            <a:ext cx="2422647" cy="1146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800" b="1" u="sng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Legend</a:t>
            </a:r>
          </a:p>
          <a:p>
            <a:pPr>
              <a:spcBef>
                <a:spcPts val="300"/>
              </a:spcBef>
            </a:pPr>
            <a:r>
              <a:rPr lang="en-US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 – High magnitude and resistance to change</a:t>
            </a:r>
          </a:p>
          <a:p>
            <a:pPr>
              <a:spcBef>
                <a:spcPts val="300"/>
              </a:spcBef>
            </a:pPr>
            <a:endParaRPr lang="en-US" sz="8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r>
              <a:rPr lang="en-US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 – Some change with limited resistance</a:t>
            </a:r>
          </a:p>
          <a:p>
            <a:pPr>
              <a:spcBef>
                <a:spcPts val="300"/>
              </a:spcBef>
            </a:pPr>
            <a:endParaRPr lang="en-US" sz="8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r>
              <a:rPr lang="en-US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 – Transactional change, low resistance</a:t>
            </a:r>
          </a:p>
        </p:txBody>
      </p:sp>
    </p:spTree>
    <p:extLst>
      <p:ext uri="{BB962C8B-B14F-4D97-AF65-F5344CB8AC3E}">
        <p14:creationId xmlns:p14="http://schemas.microsoft.com/office/powerpoint/2010/main" val="897501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9BA526-1649-4E62-8C69-AE5FDAD02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Changing (Systems)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19372" y="1212928"/>
            <a:ext cx="5494929" cy="2406965"/>
            <a:chOff x="352313" y="1050875"/>
            <a:chExt cx="4055914" cy="2388360"/>
          </a:xfrm>
        </p:grpSpPr>
        <p:sp>
          <p:nvSpPr>
            <p:cNvPr id="5" name="Rectangle 4"/>
            <p:cNvSpPr/>
            <p:nvPr/>
          </p:nvSpPr>
          <p:spPr>
            <a:xfrm>
              <a:off x="352313" y="1398266"/>
              <a:ext cx="4055914" cy="2040969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7680" rtlCol="0" anchor="ctr"/>
            <a:lstStyle/>
            <a:p>
              <a:pPr marL="0" marR="0" lvl="0" indent="0" algn="ctr" defTabSz="821531" rtl="0" eaLnBrk="1" fontAlgn="auto" latinLnBrk="0" hangingPunct="0">
                <a:lnSpc>
                  <a:spcPct val="15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 Narrow"/>
                <a:sym typeface="Helvetica Neue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52313" y="1050875"/>
              <a:ext cx="4055914" cy="27295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21531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Arial" panose="020B0604020202020204" pitchFamily="34" charset="0"/>
                  <a:sym typeface="Helvetica Neue"/>
                </a:rPr>
                <a:t>WHAT’S STAYING THE SAME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450403" y="1212928"/>
            <a:ext cx="5494929" cy="2406965"/>
            <a:chOff x="352313" y="1050875"/>
            <a:chExt cx="4055914" cy="2388360"/>
          </a:xfrm>
        </p:grpSpPr>
        <p:sp>
          <p:nvSpPr>
            <p:cNvPr id="8" name="Rectangle 7"/>
            <p:cNvSpPr/>
            <p:nvPr/>
          </p:nvSpPr>
          <p:spPr>
            <a:xfrm>
              <a:off x="352313" y="1398266"/>
              <a:ext cx="4055914" cy="2040969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7680" rtlCol="0" anchor="ctr"/>
            <a:lstStyle/>
            <a:p>
              <a:pPr marL="0" marR="0" lvl="0" indent="0" algn="ctr" defTabSz="821531" rtl="0" eaLnBrk="1" fontAlgn="auto" latinLnBrk="0" hangingPunct="0">
                <a:lnSpc>
                  <a:spcPct val="15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 Narrow"/>
                <a:sym typeface="Helvetica Neue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52313" y="1050875"/>
              <a:ext cx="4055914" cy="27295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21531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Arial" panose="020B0604020202020204" pitchFamily="34" charset="0"/>
                  <a:sym typeface="Helvetica Neue"/>
                </a:rPr>
                <a:t>WHAT’S NEW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19372" y="3769163"/>
            <a:ext cx="5494929" cy="2406965"/>
            <a:chOff x="352313" y="1050875"/>
            <a:chExt cx="4055914" cy="2388360"/>
          </a:xfrm>
        </p:grpSpPr>
        <p:sp>
          <p:nvSpPr>
            <p:cNvPr id="11" name="Rectangle 10"/>
            <p:cNvSpPr/>
            <p:nvPr/>
          </p:nvSpPr>
          <p:spPr>
            <a:xfrm>
              <a:off x="352313" y="1398266"/>
              <a:ext cx="4055914" cy="2040969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7680" rtlCol="0" anchor="ctr"/>
            <a:lstStyle/>
            <a:p>
              <a:pPr marL="0" marR="0" lvl="0" indent="0" algn="ctr" defTabSz="821531" rtl="0" eaLnBrk="1" fontAlgn="auto" latinLnBrk="0" hangingPunct="0">
                <a:lnSpc>
                  <a:spcPct val="15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 Narrow"/>
                <a:sym typeface="Helvetica Neue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52313" y="1050875"/>
              <a:ext cx="4055914" cy="27295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21531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Arial" panose="020B0604020202020204" pitchFamily="34" charset="0"/>
                  <a:sym typeface="Helvetica Neue"/>
                </a:rPr>
                <a:t>WHAT’S CHANGING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450403" y="3746049"/>
            <a:ext cx="5494929" cy="2406965"/>
            <a:chOff x="352313" y="1050875"/>
            <a:chExt cx="4055914" cy="2388360"/>
          </a:xfrm>
        </p:grpSpPr>
        <p:sp>
          <p:nvSpPr>
            <p:cNvPr id="14" name="Rectangle 13"/>
            <p:cNvSpPr/>
            <p:nvPr/>
          </p:nvSpPr>
          <p:spPr>
            <a:xfrm>
              <a:off x="352313" y="1398266"/>
              <a:ext cx="4055914" cy="2040969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87680" rtlCol="0" anchor="ctr"/>
            <a:lstStyle/>
            <a:p>
              <a:pPr marL="0" marR="0" lvl="0" indent="0" algn="ctr" defTabSz="821531" rtl="0" eaLnBrk="1" fontAlgn="auto" latinLnBrk="0" hangingPunct="0">
                <a:lnSpc>
                  <a:spcPct val="15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 Narrow"/>
                <a:sym typeface="Helvetica Neue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2313" y="1050875"/>
              <a:ext cx="4055914" cy="27295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21531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Arial" panose="020B0604020202020204" pitchFamily="34" charset="0"/>
                  <a:sym typeface="Helvetica Neue"/>
                </a:rPr>
                <a:t>WHAT’S GONE ALL TOGETHER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0964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/ Role  1 - Process From / To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1705306" y="1055290"/>
          <a:ext cx="8741977" cy="3339382"/>
        </p:xfrm>
        <a:graphic>
          <a:graphicData uri="http://schemas.openxmlformats.org/drawingml/2006/table">
            <a:tbl>
              <a:tblPr firstRow="1" bandRow="1">
                <a:effectLst>
                  <a:outerShdw blurRad="1397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248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56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04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91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25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000" cap="all" baseline="0" dirty="0">
                          <a:solidFill>
                            <a:srgbClr val="3A3A3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System/ Process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cap="all" baseline="0" dirty="0">
                          <a:solidFill>
                            <a:srgbClr val="3A3A3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Change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cap="all" baseline="0" dirty="0">
                          <a:solidFill>
                            <a:srgbClr val="3A3A3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Significance of Change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Stop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>
                          <a:solidFill>
                            <a:srgbClr val="FFC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Continue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>
                          <a:solidFill>
                            <a:srgbClr val="66B14C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Start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508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  <a:tabLst>
                          <a:tab pos="111125" algn="l"/>
                        </a:tabLst>
                      </a:pPr>
                      <a:r>
                        <a:rPr lang="en-US" sz="44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endParaRPr lang="en-U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itchFamily="34" charset="0"/>
                        <a:buNone/>
                      </a:pPr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81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  <a:tabLst>
                          <a:tab pos="111125" algn="l"/>
                        </a:tabLst>
                      </a:pPr>
                      <a:r>
                        <a:rPr lang="en-US" sz="4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endParaRPr lang="en-U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itchFamily="34" charset="0"/>
                        <a:buNone/>
                      </a:pPr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81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  <a:tabLst>
                          <a:tab pos="111125" algn="l"/>
                        </a:tabLst>
                      </a:pPr>
                      <a:r>
                        <a:rPr lang="en-US" sz="44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endParaRPr lang="en-U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itchFamily="34" charset="0"/>
                        <a:buNone/>
                      </a:pPr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7091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/ Role  2 - Process From / To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1705306" y="1055290"/>
          <a:ext cx="8741977" cy="3339382"/>
        </p:xfrm>
        <a:graphic>
          <a:graphicData uri="http://schemas.openxmlformats.org/drawingml/2006/table">
            <a:tbl>
              <a:tblPr firstRow="1" bandRow="1">
                <a:effectLst>
                  <a:outerShdw blurRad="1397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248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56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04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91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25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000" cap="all" baseline="0" dirty="0">
                          <a:solidFill>
                            <a:srgbClr val="3A3A3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System/ Process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cap="all" baseline="0" dirty="0">
                          <a:solidFill>
                            <a:srgbClr val="3A3A3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Change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cap="all" baseline="0" dirty="0">
                          <a:solidFill>
                            <a:srgbClr val="3A3A3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Significance of Change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Stop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>
                          <a:solidFill>
                            <a:srgbClr val="FFC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Continue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>
                          <a:solidFill>
                            <a:srgbClr val="66B14C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Start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508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  <a:tabLst>
                          <a:tab pos="111125" algn="l"/>
                        </a:tabLst>
                      </a:pPr>
                      <a:r>
                        <a:rPr lang="en-US" sz="44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endParaRPr lang="en-U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itchFamily="34" charset="0"/>
                        <a:buNone/>
                      </a:pPr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81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  <a:tabLst>
                          <a:tab pos="111125" algn="l"/>
                        </a:tabLst>
                      </a:pPr>
                      <a:r>
                        <a:rPr lang="en-US" sz="4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endParaRPr lang="en-U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itchFamily="34" charset="0"/>
                        <a:buNone/>
                      </a:pPr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81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  <a:tabLst>
                          <a:tab pos="111125" algn="l"/>
                        </a:tabLst>
                      </a:pPr>
                      <a:r>
                        <a:rPr lang="en-US" sz="44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endParaRPr lang="en-U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itchFamily="34" charset="0"/>
                        <a:buNone/>
                      </a:pPr>
                      <a:endParaRPr lang="en-US" sz="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2089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9BA526-1649-4E62-8C69-AE5FDAD02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Stakeholder Impact Overview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222328"/>
              </p:ext>
            </p:extLst>
          </p:nvPr>
        </p:nvGraphicFramePr>
        <p:xfrm>
          <a:off x="302079" y="1182814"/>
          <a:ext cx="10555390" cy="322258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57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8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8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399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0315"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STAKEHOLDER</a:t>
                      </a:r>
                      <a:endParaRPr lang="en-US" sz="1000"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43840" marR="243840" marT="121920" marB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INTEREST</a:t>
                      </a:r>
                      <a:endParaRPr lang="en-US" sz="1000"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43840" marR="243840" marT="121920" marB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CONCERNS</a:t>
                      </a:r>
                      <a:endParaRPr lang="en-US" sz="1000"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43840" marR="243840" marT="121920" marB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CONTEXT / CONSIDERATIONS</a:t>
                      </a:r>
                      <a:endParaRPr lang="en-US" sz="1000"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43840" marR="243840" marT="121920" marB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7478">
                <a:tc>
                  <a:txBody>
                    <a:bodyPr/>
                    <a:lstStyle/>
                    <a:p>
                      <a:pPr algn="ctr" fontAlgn="t"/>
                      <a:endParaRPr lang="en-US" sz="1000" b="1" i="0" u="none" strike="noStrike"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5400" marR="25400" marT="25400" marB="0" anchor="ctr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endParaRPr lang="en-US" sz="1000" kern="1200" baseline="0">
                        <a:latin typeface="+mn-lt"/>
                      </a:endParaRPr>
                    </a:p>
                  </a:txBody>
                  <a:tcPr marL="243840" marR="243840" marT="121920" marB="121920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endParaRPr lang="en-US" sz="1000" kern="1200" baseline="0">
                        <a:latin typeface="+mn-lt"/>
                      </a:endParaRPr>
                    </a:p>
                  </a:txBody>
                  <a:tcPr marL="243840" marR="243840" marT="121920" marB="121920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endParaRPr lang="en-US" sz="1000" kern="1200" baseline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243840" marR="243840" marT="121920" marB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2681">
                <a:tc>
                  <a:txBody>
                    <a:bodyPr/>
                    <a:lstStyle/>
                    <a:p>
                      <a:pPr algn="ctr" fontAlgn="t"/>
                      <a:endParaRPr lang="en-US" sz="1000" b="1" i="0" u="none" strike="noStrike"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5400" marR="25400" marT="25400" marB="0" anchor="ctr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endParaRPr lang="en-US" sz="1000" kern="1200" baseline="0">
                        <a:latin typeface="+mn-lt"/>
                      </a:endParaRPr>
                    </a:p>
                  </a:txBody>
                  <a:tcPr marL="243840" marR="243840" marT="121920" marB="121920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endParaRPr lang="en-US" sz="1000">
                        <a:latin typeface="+mn-lt"/>
                      </a:endParaRPr>
                    </a:p>
                  </a:txBody>
                  <a:tcPr marL="243840" marR="243840" marT="121920" marB="121920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endParaRPr lang="en-US" sz="1000" kern="1200" baseline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243840" marR="243840" marT="121920" marB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2107"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endParaRPr lang="en-US" sz="1000" b="1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5400" marR="25400" marT="25400" marB="0" anchor="ctr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endParaRPr lang="en-US" sz="1000" kern="1200">
                        <a:latin typeface="+mn-lt"/>
                      </a:endParaRPr>
                    </a:p>
                  </a:txBody>
                  <a:tcPr marL="243840" marR="243840" marT="121920" marB="121920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endParaRPr lang="en-US" sz="1000" kern="1200" baseline="0">
                        <a:latin typeface="+mn-lt"/>
                      </a:endParaRPr>
                    </a:p>
                  </a:txBody>
                  <a:tcPr marL="243840" marR="243840" marT="121920" marB="121920"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spcBef>
                          <a:spcPts val="300"/>
                        </a:spcBef>
                        <a:buFont typeface="Arial"/>
                        <a:buChar char="•"/>
                      </a:pPr>
                      <a:endParaRPr lang="en-US" sz="1000" kern="1200" dirty="0">
                        <a:solidFill>
                          <a:schemeClr val="dk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43840" marR="243840" marT="121920" marB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8750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9BA526-1649-4E62-8C69-AE5FDAD02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 anchor="t"/>
          <a:lstStyle/>
          <a:p>
            <a:r>
              <a:rPr lang="en-US" dirty="0">
                <a:sym typeface="Oswald"/>
              </a:rPr>
              <a:t>"WIIFM" THOUGHT STARTERS</a:t>
            </a:r>
            <a:endParaRPr lang="en-US" dirty="0"/>
          </a:p>
        </p:txBody>
      </p:sp>
      <p:sp>
        <p:nvSpPr>
          <p:cNvPr id="4" name="Google Shape;710;p76"/>
          <p:cNvSpPr txBox="1"/>
          <p:nvPr/>
        </p:nvSpPr>
        <p:spPr>
          <a:xfrm>
            <a:off x="7091560" y="958809"/>
            <a:ext cx="4124987" cy="350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400" b="1" dirty="0">
                <a:solidFill>
                  <a:schemeClr val="dk1"/>
                </a:solidFill>
                <a:ea typeface="Oswald"/>
                <a:cs typeface="Oswald"/>
                <a:sym typeface="Oswald"/>
              </a:rPr>
              <a:t>What Will Change for Your Area/Team?</a:t>
            </a:r>
            <a:endParaRPr sz="1400" dirty="0"/>
          </a:p>
        </p:txBody>
      </p:sp>
      <p:sp>
        <p:nvSpPr>
          <p:cNvPr id="5" name="Google Shape;711;p76"/>
          <p:cNvSpPr/>
          <p:nvPr/>
        </p:nvSpPr>
        <p:spPr>
          <a:xfrm>
            <a:off x="7048218" y="1301271"/>
            <a:ext cx="4798173" cy="754076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320" lvl="1" indent="-285320"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-US" sz="1400" dirty="0">
                <a:solidFill>
                  <a:schemeClr val="dk1"/>
                </a:solidFill>
                <a:cs typeface="Arial" panose="020B0604020202020204"/>
              </a:rPr>
              <a:t>TBD</a:t>
            </a:r>
          </a:p>
          <a:p>
            <a:pPr marL="0" lvl="1">
              <a:buClr>
                <a:srgbClr val="000000"/>
              </a:buClr>
              <a:buSzPct val="100000"/>
            </a:pPr>
            <a:endParaRPr lang="en-US" sz="1400" dirty="0">
              <a:solidFill>
                <a:schemeClr val="dk1"/>
              </a:solidFill>
              <a:cs typeface="Arial" panose="020B0604020202020204"/>
            </a:endParaRPr>
          </a:p>
          <a:p>
            <a:pPr marL="894904" lvl="2" indent="-285320">
              <a:buClr>
                <a:srgbClr val="000000"/>
              </a:buClr>
              <a:buSzPct val="100000"/>
              <a:buFont typeface="Arial"/>
              <a:buChar char="•"/>
            </a:pPr>
            <a:endParaRPr lang="en-US" sz="1400" dirty="0">
              <a:solidFill>
                <a:schemeClr val="dk1"/>
              </a:solidFill>
              <a:cs typeface="Arial" panose="020B0604020202020204"/>
            </a:endParaRPr>
          </a:p>
          <a:p>
            <a:pPr marL="285744" lvl="1" indent="-285744">
              <a:buClr>
                <a:srgbClr val="000000"/>
              </a:buClr>
              <a:buSzPct val="100000"/>
              <a:buFont typeface="Arial"/>
              <a:buChar char="•"/>
            </a:pPr>
            <a:endParaRPr lang="en-US" sz="1400" dirty="0">
              <a:solidFill>
                <a:schemeClr val="dk1"/>
              </a:solidFill>
              <a:cs typeface="Arial" panose="020B0604020202020204"/>
            </a:endParaRPr>
          </a:p>
          <a:p>
            <a:pPr marL="285744" lvl="1" indent="-285744">
              <a:buClr>
                <a:srgbClr val="000000"/>
              </a:buClr>
              <a:buSzPts val="1800"/>
              <a:buFont typeface="Arial"/>
              <a:buChar char="•"/>
            </a:pPr>
            <a:endParaRPr lang="en-US" sz="1400" dirty="0">
              <a:solidFill>
                <a:schemeClr val="dk1"/>
              </a:solidFill>
              <a:cs typeface="Arial" panose="020B0604020202020204"/>
            </a:endParaRPr>
          </a:p>
          <a:p>
            <a:pPr marL="485988" lvl="1" indent="-209693">
              <a:buClr>
                <a:srgbClr val="000000"/>
              </a:buClr>
              <a:buSzPts val="1800"/>
            </a:pPr>
            <a:endParaRPr lang="en-US" sz="1400" dirty="0">
              <a:solidFill>
                <a:schemeClr val="dk1"/>
              </a:solidFill>
              <a:cs typeface="Arial" panose="020B0604020202020204"/>
            </a:endParaRPr>
          </a:p>
        </p:txBody>
      </p:sp>
      <p:sp>
        <p:nvSpPr>
          <p:cNvPr id="7" name="Google Shape;705;p76"/>
          <p:cNvSpPr txBox="1"/>
          <p:nvPr/>
        </p:nvSpPr>
        <p:spPr>
          <a:xfrm>
            <a:off x="287580" y="2328953"/>
            <a:ext cx="6243715" cy="408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400" b="1" dirty="0">
                <a:solidFill>
                  <a:schemeClr val="dk1"/>
                </a:solidFill>
                <a:ea typeface="Oswald"/>
                <a:cs typeface="Oswald"/>
                <a:sym typeface="Oswald"/>
              </a:rPr>
              <a:t>Perceived Risks/Concerns/Big Shifts</a:t>
            </a:r>
            <a:endParaRPr sz="1400" dirty="0"/>
          </a:p>
        </p:txBody>
      </p:sp>
      <p:sp>
        <p:nvSpPr>
          <p:cNvPr id="8" name="Google Shape;706;p76"/>
          <p:cNvSpPr/>
          <p:nvPr/>
        </p:nvSpPr>
        <p:spPr>
          <a:xfrm>
            <a:off x="349786" y="2643968"/>
            <a:ext cx="6542693" cy="3497734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ct val="100000"/>
            </a:pPr>
            <a:r>
              <a:rPr lang="en-US" sz="1400" b="1" u="sng" dirty="0">
                <a:ea typeface="+mn-lt"/>
                <a:cs typeface="+mn-lt"/>
              </a:rPr>
              <a:t>Risks</a:t>
            </a:r>
          </a:p>
          <a:p>
            <a:pPr marL="228594" indent="-228594"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-US" sz="1400" dirty="0">
                <a:ea typeface="+mn-lt"/>
                <a:cs typeface="+mn-lt"/>
              </a:rPr>
              <a:t>TBD</a:t>
            </a:r>
            <a:endParaRPr lang="en-US" sz="2400" dirty="0">
              <a:ea typeface="+mn-lt"/>
              <a:cs typeface="+mn-lt"/>
            </a:endParaRPr>
          </a:p>
          <a:p>
            <a:pPr marL="228594" lvl="1">
              <a:buClr>
                <a:srgbClr val="000000"/>
              </a:buClr>
              <a:buSzPct val="100000"/>
              <a:buFont typeface="Arial"/>
              <a:buChar char="•"/>
            </a:pPr>
            <a:endParaRPr lang="en-US" sz="1400" dirty="0">
              <a:ea typeface="+mn-lt"/>
              <a:cs typeface="+mn-lt"/>
            </a:endParaRPr>
          </a:p>
          <a:p>
            <a:pPr>
              <a:buClr>
                <a:srgbClr val="000000"/>
              </a:buClr>
              <a:buSzPct val="100000"/>
            </a:pPr>
            <a:r>
              <a:rPr lang="en-US" sz="1400" b="1" u="sng" dirty="0">
                <a:ea typeface="+mn-lt"/>
                <a:cs typeface="+mn-lt"/>
              </a:rPr>
              <a:t>Concerns</a:t>
            </a:r>
          </a:p>
          <a:p>
            <a:pPr marL="228594" indent="-228594"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-US" sz="1400" dirty="0">
                <a:cs typeface="Arial" panose="020B0604020202020204"/>
              </a:rPr>
              <a:t>TBD</a:t>
            </a:r>
          </a:p>
          <a:p>
            <a:pPr marL="228594" lvl="1">
              <a:buClr>
                <a:srgbClr val="000000"/>
              </a:buClr>
              <a:buSzPct val="100000"/>
              <a:buFont typeface="Arial"/>
              <a:buChar char="•"/>
            </a:pPr>
            <a:endParaRPr lang="en-US" sz="1400" dirty="0">
              <a:cs typeface="Arial" panose="020B0604020202020204"/>
            </a:endParaRPr>
          </a:p>
          <a:p>
            <a:pPr>
              <a:buClr>
                <a:srgbClr val="000000"/>
              </a:buClr>
              <a:buSzPct val="100000"/>
            </a:pPr>
            <a:r>
              <a:rPr lang="en-US" sz="1400" b="1" u="sng" dirty="0">
                <a:ea typeface="+mn-lt"/>
                <a:cs typeface="+mn-lt"/>
              </a:rPr>
              <a:t>Big Shifts</a:t>
            </a:r>
          </a:p>
          <a:p>
            <a:pPr marL="228594" indent="-228594"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-US" sz="1400" dirty="0">
                <a:ea typeface="+mn-lt"/>
                <a:cs typeface="+mn-lt"/>
              </a:rPr>
              <a:t>TBD</a:t>
            </a:r>
            <a:endParaRPr lang="en-US" sz="2400" dirty="0"/>
          </a:p>
          <a:p>
            <a:pPr indent="-380990">
              <a:buClr>
                <a:srgbClr val="000000"/>
              </a:buClr>
              <a:buSzPct val="100000"/>
              <a:buFont typeface="Arial"/>
              <a:buChar char="•"/>
            </a:pPr>
            <a:endParaRPr lang="en-US" sz="1400" dirty="0">
              <a:cs typeface="Arial" panose="020B0604020202020204"/>
            </a:endParaRPr>
          </a:p>
        </p:txBody>
      </p:sp>
      <p:sp>
        <p:nvSpPr>
          <p:cNvPr id="9" name="Google Shape;707;p76"/>
          <p:cNvSpPr/>
          <p:nvPr/>
        </p:nvSpPr>
        <p:spPr>
          <a:xfrm>
            <a:off x="349786" y="1947274"/>
            <a:ext cx="6542693" cy="310241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lang="en-US" sz="1400" dirty="0">
              <a:cs typeface="Arial"/>
            </a:endParaRPr>
          </a:p>
        </p:txBody>
      </p:sp>
      <p:sp>
        <p:nvSpPr>
          <p:cNvPr id="10" name="Google Shape;708;p76"/>
          <p:cNvSpPr txBox="1"/>
          <p:nvPr/>
        </p:nvSpPr>
        <p:spPr>
          <a:xfrm>
            <a:off x="7030562" y="2195937"/>
            <a:ext cx="4230885" cy="27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400" b="1" dirty="0">
                <a:solidFill>
                  <a:schemeClr val="dk1"/>
                </a:solidFill>
                <a:sym typeface="Oswald"/>
              </a:rPr>
              <a:t>Perceived Benefits/Opportunities/Suggestions</a:t>
            </a:r>
            <a:endParaRPr sz="1400" dirty="0">
              <a:solidFill>
                <a:schemeClr val="dk1"/>
              </a:solidFill>
            </a:endParaRPr>
          </a:p>
        </p:txBody>
      </p:sp>
      <p:sp>
        <p:nvSpPr>
          <p:cNvPr id="11" name="Google Shape;709;p76"/>
          <p:cNvSpPr/>
          <p:nvPr/>
        </p:nvSpPr>
        <p:spPr>
          <a:xfrm>
            <a:off x="7049636" y="2527428"/>
            <a:ext cx="4803032" cy="1220355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1">
              <a:buClr>
                <a:srgbClr val="000000"/>
              </a:buClr>
              <a:buSzPct val="100000"/>
            </a:pPr>
            <a:r>
              <a:rPr lang="en-US" sz="1400" b="1" u="sng" dirty="0"/>
              <a:t>Suggestions/Ask</a:t>
            </a:r>
            <a:endParaRPr lang="en-US" sz="2400" b="1" u="sng" dirty="0">
              <a:cs typeface="Arial" panose="020B0604020202020204"/>
            </a:endParaRPr>
          </a:p>
          <a:p>
            <a:pPr marL="285320" lvl="1" indent="-285320"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-US" sz="1400" dirty="0">
                <a:cs typeface="Arial"/>
              </a:rPr>
              <a:t>TBD</a:t>
            </a:r>
          </a:p>
        </p:txBody>
      </p:sp>
      <p:sp>
        <p:nvSpPr>
          <p:cNvPr id="18" name="Google Shape;704;p76"/>
          <p:cNvSpPr txBox="1"/>
          <p:nvPr/>
        </p:nvSpPr>
        <p:spPr>
          <a:xfrm>
            <a:off x="287579" y="1570382"/>
            <a:ext cx="5207587" cy="439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400" b="1" dirty="0">
                <a:sym typeface="Oswald"/>
              </a:rPr>
              <a:t>Functional Area/Team</a:t>
            </a:r>
            <a:endParaRPr sz="1400" b="1" dirty="0"/>
          </a:p>
        </p:txBody>
      </p:sp>
      <p:sp>
        <p:nvSpPr>
          <p:cNvPr id="19" name="Google Shape;704;p76"/>
          <p:cNvSpPr txBox="1"/>
          <p:nvPr/>
        </p:nvSpPr>
        <p:spPr>
          <a:xfrm>
            <a:off x="287579" y="852452"/>
            <a:ext cx="5207587" cy="439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400" b="1" dirty="0">
                <a:sym typeface="Oswald"/>
              </a:rPr>
              <a:t>Name and Region</a:t>
            </a:r>
            <a:endParaRPr sz="1400" b="1" dirty="0"/>
          </a:p>
        </p:txBody>
      </p:sp>
      <p:sp>
        <p:nvSpPr>
          <p:cNvPr id="20" name="Google Shape;707;p76"/>
          <p:cNvSpPr/>
          <p:nvPr/>
        </p:nvSpPr>
        <p:spPr>
          <a:xfrm>
            <a:off x="349786" y="1179562"/>
            <a:ext cx="6542693" cy="439637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400" dirty="0"/>
          </a:p>
        </p:txBody>
      </p:sp>
      <p:sp>
        <p:nvSpPr>
          <p:cNvPr id="14" name="Google Shape;706;p76">
            <a:extLst>
              <a:ext uri="{FF2B5EF4-FFF2-40B4-BE49-F238E27FC236}">
                <a16:creationId xmlns:a16="http://schemas.microsoft.com/office/drawing/2014/main" id="{F510F096-A410-4EFB-B476-D467D36E5F68}"/>
              </a:ext>
            </a:extLst>
          </p:cNvPr>
          <p:cNvSpPr/>
          <p:nvPr/>
        </p:nvSpPr>
        <p:spPr>
          <a:xfrm>
            <a:off x="7035258" y="3995439"/>
            <a:ext cx="4817409" cy="2191086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1">
              <a:buClr>
                <a:srgbClr val="000000"/>
              </a:buClr>
              <a:buSzPct val="100000"/>
            </a:pPr>
            <a:r>
              <a:rPr lang="en-US" sz="1400" b="1" u="sng" dirty="0">
                <a:cs typeface="Arial" panose="020B0604020202020204"/>
              </a:rPr>
              <a:t>Additional Feedback </a:t>
            </a:r>
          </a:p>
          <a:p>
            <a:pPr marL="228594" lvl="1" indent="-228594">
              <a:buClr>
                <a:srgbClr val="000000"/>
              </a:buClr>
              <a:buSzPct val="100000"/>
              <a:buFont typeface="Arial"/>
              <a:buChar char="•"/>
            </a:pPr>
            <a:endParaRPr lang="en-US" sz="1400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670866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GENUMBER" val="1"/>
  <p:tag name="TEXTBOX" val="Text"/>
  <p:tag name="ARTICULATE_PROJECT_OPEN" val="0"/>
  <p:tag name="ARTICULATE_SLIDE_COUNT" val="20"/>
</p:tagLst>
</file>

<file path=ppt/theme/theme1.xml><?xml version="1.0" encoding="utf-8"?>
<a:theme xmlns:a="http://schemas.openxmlformats.org/drawingml/2006/main" name="3_Illumina_Template_Forensics_CONFIDENTIAL">
  <a:themeElements>
    <a:clrScheme name="DCP Colors">
      <a:dk1>
        <a:srgbClr val="1A1818"/>
      </a:dk1>
      <a:lt1>
        <a:srgbClr val="FFFFFF"/>
      </a:lt1>
      <a:dk2>
        <a:srgbClr val="616161"/>
      </a:dk2>
      <a:lt2>
        <a:srgbClr val="BBBBBB"/>
      </a:lt2>
      <a:accent1>
        <a:srgbClr val="FFB341"/>
      </a:accent1>
      <a:accent2>
        <a:srgbClr val="885087"/>
      </a:accent2>
      <a:accent3>
        <a:srgbClr val="3E7EBE"/>
      </a:accent3>
      <a:accent4>
        <a:srgbClr val="81AF45"/>
      </a:accent4>
      <a:accent5>
        <a:srgbClr val="C5246E"/>
      </a:accent5>
      <a:accent6>
        <a:srgbClr val="2EB9C0"/>
      </a:accent6>
      <a:hlink>
        <a:srgbClr val="4B9BEC"/>
      </a:hlink>
      <a:folHlink>
        <a:srgbClr val="326CA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>
        <a:ln>
          <a:solidFill>
            <a:schemeClr val="tx2"/>
          </a:solidFill>
          <a:headEnd type="none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Illumina Colors">
        <a:dk1>
          <a:srgbClr val="4D4D4F"/>
        </a:dk1>
        <a:lt1>
          <a:srgbClr val="FFFFFF"/>
        </a:lt1>
        <a:dk2>
          <a:srgbClr val="4D4D4F"/>
        </a:dk2>
        <a:lt2>
          <a:srgbClr val="BBBBBB"/>
        </a:lt2>
        <a:accent1>
          <a:srgbClr val="AD73AC"/>
        </a:accent1>
        <a:accent2>
          <a:srgbClr val="7CA8D4"/>
        </a:accent2>
        <a:accent3>
          <a:srgbClr val="B9C980"/>
        </a:accent3>
        <a:accent4>
          <a:srgbClr val="D04C4F"/>
        </a:accent4>
        <a:accent5>
          <a:srgbClr val="D3BCD2"/>
        </a:accent5>
        <a:accent6>
          <a:srgbClr val="A9C1D9"/>
        </a:accent6>
        <a:hlink>
          <a:srgbClr val="B9C980"/>
        </a:hlink>
        <a:folHlink>
          <a:srgbClr val="7CA8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lumina Colors">
        <a:dk1>
          <a:srgbClr val="4D4D4F"/>
        </a:dk1>
        <a:lt1>
          <a:srgbClr val="FFFFFF"/>
        </a:lt1>
        <a:dk2>
          <a:srgbClr val="4D4D4F"/>
        </a:dk2>
        <a:lt2>
          <a:srgbClr val="BBBBBB"/>
        </a:lt2>
        <a:accent1>
          <a:srgbClr val="AD73AC"/>
        </a:accent1>
        <a:accent2>
          <a:srgbClr val="7CA8D4"/>
        </a:accent2>
        <a:accent3>
          <a:srgbClr val="B9C980"/>
        </a:accent3>
        <a:accent4>
          <a:srgbClr val="D04C4F"/>
        </a:accent4>
        <a:accent5>
          <a:srgbClr val="D3BCD2"/>
        </a:accent5>
        <a:accent6>
          <a:srgbClr val="A9C1D9"/>
        </a:accent6>
        <a:hlink>
          <a:srgbClr val="B9C980"/>
        </a:hlink>
        <a:folHlink>
          <a:srgbClr val="7CA8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Illumina_Template_Corporate_INTERNAL_WIDE [Read-Only]" id="{7D620918-372C-4E84-8BEB-AE57616EF99B}" vid="{864B5FC3-A614-4998-B45E-8160E2E7D5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D37CA9C0D1194D90B478B6F6277E2B" ma:contentTypeVersion="10" ma:contentTypeDescription="Create a new document." ma:contentTypeScope="" ma:versionID="8c268b238180180661fa2cc40bd8e518">
  <xsd:schema xmlns:xsd="http://www.w3.org/2001/XMLSchema" xmlns:xs="http://www.w3.org/2001/XMLSchema" xmlns:p="http://schemas.microsoft.com/office/2006/metadata/properties" xmlns:ns2="2f672d84-604b-4e28-a93b-f1aaed252877" xmlns:ns3="590527db-7cac-486e-957a-ae16b5a384c5" targetNamespace="http://schemas.microsoft.com/office/2006/metadata/properties" ma:root="true" ma:fieldsID="d52745c9f9ef7b0e2865bc07b09435c5" ns2:_="" ns3:_="">
    <xsd:import namespace="2f672d84-604b-4e28-a93b-f1aaed252877"/>
    <xsd:import namespace="590527db-7cac-486e-957a-ae16b5a384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672d84-604b-4e28-a93b-f1aaed2528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0527db-7cac-486e-957a-ae16b5a384c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934199-67F3-4765-A32F-7AEDCCE75745}">
  <ds:schemaRefs>
    <ds:schemaRef ds:uri="2f672d84-604b-4e28-a93b-f1aaed252877"/>
    <ds:schemaRef ds:uri="590527db-7cac-486e-957a-ae16b5a384c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660D645-BE86-4210-9AC9-E3326D2F47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6200D5-B0A5-49EB-8A25-385244E9225A}">
  <ds:schemaRefs>
    <ds:schemaRef ds:uri="2f672d84-604b-4e28-a93b-f1aaed252877"/>
    <ds:schemaRef ds:uri="590527db-7cac-486e-957a-ae16b5a384c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282</Words>
  <Application>Microsoft Office PowerPoint</Application>
  <PresentationFormat>Widescreen</PresentationFormat>
  <Paragraphs>137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3_Illumina_Template_Forensics_CONFIDENTIAL</vt:lpstr>
      <vt:lpstr>ANALYSIS: CHANGE &amp;  STAKEHOLDER IMPACT </vt:lpstr>
      <vt:lpstr>Analysis</vt:lpstr>
      <vt:lpstr>Change Overview</vt:lpstr>
      <vt:lpstr>Impact Summary</vt:lpstr>
      <vt:lpstr>What’s Changing (Systems)</vt:lpstr>
      <vt:lpstr>Function / Role  1 - Process From / To</vt:lpstr>
      <vt:lpstr>Function / Role  2 - Process From / To</vt:lpstr>
      <vt:lpstr>Stakeholder Impact Overview</vt:lpstr>
      <vt:lpstr>"WIIFM" THOUGHT STARTERS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Arora, Puneet</dc:creator>
  <cp:lastModifiedBy>Ian Brooks</cp:lastModifiedBy>
  <cp:revision>39</cp:revision>
  <dcterms:created xsi:type="dcterms:W3CDTF">2017-04-17T06:01:51Z</dcterms:created>
  <dcterms:modified xsi:type="dcterms:W3CDTF">2023-03-31T22:12:01Z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1F334392-A16C-47C5-A80B-1067F37BE2DE</vt:lpwstr>
  </property>
  <property fmtid="{D5CDD505-2E9C-101B-9397-08002B2CF9AE}" pid="3" name="ArticulatePath">
    <vt:lpwstr>Change Champion R2_ Session 1 v0.2</vt:lpwstr>
  </property>
  <property fmtid="{D5CDD505-2E9C-101B-9397-08002B2CF9AE}" pid="4" name="_NewReviewCycle">
    <vt:lpwstr/>
  </property>
  <property fmtid="{D5CDD505-2E9C-101B-9397-08002B2CF9AE}" pid="5" name="ContentTypeId">
    <vt:lpwstr>0x0101008ED37CA9C0D1194D90B478B6F6277E2B</vt:lpwstr>
  </property>
</Properties>
</file>