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7" r:id="rId4"/>
  </p:sldMasterIdLst>
  <p:notesMasterIdLst>
    <p:notesMasterId r:id="rId19"/>
  </p:notesMasterIdLst>
  <p:sldIdLst>
    <p:sldId id="271" r:id="rId5"/>
    <p:sldId id="7592" r:id="rId6"/>
    <p:sldId id="1202" r:id="rId7"/>
    <p:sldId id="7533" r:id="rId8"/>
    <p:sldId id="7556" r:id="rId9"/>
    <p:sldId id="7562" r:id="rId10"/>
    <p:sldId id="7558" r:id="rId11"/>
    <p:sldId id="7559" r:id="rId12"/>
    <p:sldId id="7560" r:id="rId13"/>
    <p:sldId id="7598" r:id="rId14"/>
    <p:sldId id="7597" r:id="rId15"/>
    <p:sldId id="7596" r:id="rId16"/>
    <p:sldId id="7595" r:id="rId17"/>
    <p:sldId id="7594" r:id="rId18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Nidadavolu, Nagendra (US - Hyderabad)" initials="NN(-H" lastIdx="28" clrIdx="6">
    <p:extLst>
      <p:ext uri="{19B8F6BF-5375-455C-9EA6-DF929625EA0E}">
        <p15:presenceInfo xmlns:p15="http://schemas.microsoft.com/office/powerpoint/2012/main" userId="S-1-5-21-238447276-1040861923-1850952788-561509" providerId="AD"/>
      </p:ext>
    </p:extLst>
  </p:cmAuthor>
  <p:cmAuthor id="1" name="Valladares, Krystelle" initials="VK" lastIdx="40" clrIdx="0">
    <p:extLst>
      <p:ext uri="{19B8F6BF-5375-455C-9EA6-DF929625EA0E}">
        <p15:presenceInfo xmlns:p15="http://schemas.microsoft.com/office/powerpoint/2012/main" userId="S-1-5-21-329068152-1454471165-1417001333-2480060" providerId="AD"/>
      </p:ext>
    </p:extLst>
  </p:cmAuthor>
  <p:cmAuthor id="8" name="Ryback, Laurana" initials="LR" lastIdx="54" clrIdx="7">
    <p:extLst>
      <p:ext uri="{19B8F6BF-5375-455C-9EA6-DF929625EA0E}">
        <p15:presenceInfo xmlns:p15="http://schemas.microsoft.com/office/powerpoint/2012/main" userId="Ryback, Laurana" providerId="None"/>
      </p:ext>
    </p:extLst>
  </p:cmAuthor>
  <p:cmAuthor id="2" name="Kraus, Cicely" initials="KC" lastIdx="14" clrIdx="1">
    <p:extLst>
      <p:ext uri="{19B8F6BF-5375-455C-9EA6-DF929625EA0E}">
        <p15:presenceInfo xmlns:p15="http://schemas.microsoft.com/office/powerpoint/2012/main" userId="S-1-5-21-329068152-1454471165-1417001333-653900" providerId="AD"/>
      </p:ext>
    </p:extLst>
  </p:cmAuthor>
  <p:cmAuthor id="9" name="Laurana Ryback" initials="LR" lastIdx="5" clrIdx="8"/>
  <p:cmAuthor id="3" name="Arora, Puneet" initials="PA" lastIdx="26" clrIdx="2">
    <p:extLst>
      <p:ext uri="{19B8F6BF-5375-455C-9EA6-DF929625EA0E}">
        <p15:presenceInfo xmlns:p15="http://schemas.microsoft.com/office/powerpoint/2012/main" userId="Arora, Puneet" providerId="None"/>
      </p:ext>
    </p:extLst>
  </p:cmAuthor>
  <p:cmAuthor id="10" name="Tirado, Jesse" initials="TJ" lastIdx="0" clrIdx="9">
    <p:extLst>
      <p:ext uri="{19B8F6BF-5375-455C-9EA6-DF929625EA0E}">
        <p15:presenceInfo xmlns:p15="http://schemas.microsoft.com/office/powerpoint/2012/main" userId="S::jtirado@illumina.com::2d68c875-e8a0-4a8c-b47d-13cf301ef723" providerId="AD"/>
      </p:ext>
    </p:extLst>
  </p:cmAuthor>
  <p:cmAuthor id="4" name="Farabaugh, Kristen" initials="KF" lastIdx="109" clrIdx="3">
    <p:extLst>
      <p:ext uri="{19B8F6BF-5375-455C-9EA6-DF929625EA0E}">
        <p15:presenceInfo xmlns:p15="http://schemas.microsoft.com/office/powerpoint/2012/main" userId="Farabaugh, Kristen" providerId="None"/>
      </p:ext>
    </p:extLst>
  </p:cmAuthor>
  <p:cmAuthor id="5" name="Diaz, Victor Manuel" initials="VMD" lastIdx="23" clrIdx="4">
    <p:extLst>
      <p:ext uri="{19B8F6BF-5375-455C-9EA6-DF929625EA0E}">
        <p15:presenceInfo xmlns:p15="http://schemas.microsoft.com/office/powerpoint/2012/main" userId="Diaz, Victor Manuel" providerId="None"/>
      </p:ext>
    </p:extLst>
  </p:cmAuthor>
  <p:cmAuthor id="6" name="Nagendra Nidadavolu" initials="NN" lastIdx="8" clrIdx="5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16161"/>
    <a:srgbClr val="FFB441"/>
    <a:srgbClr val="3E7EBE"/>
    <a:srgbClr val="FF9500"/>
    <a:srgbClr val="44546A"/>
    <a:srgbClr val="CED8E8"/>
    <a:srgbClr val="885087"/>
    <a:srgbClr val="CDE1B3"/>
    <a:srgbClr val="E6F0D9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EF90254-BF90-471E-AD05-8C40D4C7C518}" v="12" dt="2023-03-30T17:09:39.458"/>
  </p1510:revLst>
</p1510:revInfo>
</file>

<file path=ppt/tableStyles.xml><?xml version="1.0" encoding="utf-8"?>
<a:tblStyleLst xmlns:a="http://schemas.openxmlformats.org/drawingml/2006/main" def="{5C22544A-7EE6-4342-B048-85BDC9FD1C3A}"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117" d="100"/>
          <a:sy n="117" d="100"/>
        </p:scale>
        <p:origin x="80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commentAuthors" Target="comment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ags" Target="tags/tag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an Brooks" userId="MeTdLWbj0g+73n6+CBNpjeO9vBuTwZM4VkDjO7BvvdE=" providerId="None" clId="Web-{BEF90254-BF90-471E-AD05-8C40D4C7C518}"/>
    <pc:docChg chg="addSld delSld modSld">
      <pc:chgData name="Ian Brooks" userId="MeTdLWbj0g+73n6+CBNpjeO9vBuTwZM4VkDjO7BvvdE=" providerId="None" clId="Web-{BEF90254-BF90-471E-AD05-8C40D4C7C518}" dt="2023-03-30T17:09:39.458" v="11"/>
      <pc:docMkLst>
        <pc:docMk/>
      </pc:docMkLst>
      <pc:sldChg chg="delSp">
        <pc:chgData name="Ian Brooks" userId="MeTdLWbj0g+73n6+CBNpjeO9vBuTwZM4VkDjO7BvvdE=" providerId="None" clId="Web-{BEF90254-BF90-471E-AD05-8C40D4C7C518}" dt="2023-03-30T17:09:39.458" v="11"/>
        <pc:sldMkLst>
          <pc:docMk/>
          <pc:sldMk cId="9543847" sldId="7560"/>
        </pc:sldMkLst>
        <pc:spChg chg="del">
          <ac:chgData name="Ian Brooks" userId="MeTdLWbj0g+73n6+CBNpjeO9vBuTwZM4VkDjO7BvvdE=" providerId="None" clId="Web-{BEF90254-BF90-471E-AD05-8C40D4C7C518}" dt="2023-03-30T17:09:39.458" v="11"/>
          <ac:spMkLst>
            <pc:docMk/>
            <pc:sldMk cId="9543847" sldId="7560"/>
            <ac:spMk id="2" creationId="{3004A4B5-690A-C57D-6F37-DD3D4D7E5549}"/>
          </ac:spMkLst>
        </pc:spChg>
      </pc:sldChg>
      <pc:sldChg chg="del">
        <pc:chgData name="Ian Brooks" userId="MeTdLWbj0g+73n6+CBNpjeO9vBuTwZM4VkDjO7BvvdE=" providerId="None" clId="Web-{BEF90254-BF90-471E-AD05-8C40D4C7C518}" dt="2023-03-30T17:07:37.391" v="3"/>
        <pc:sldMkLst>
          <pc:docMk/>
          <pc:sldMk cId="4265329167" sldId="7591"/>
        </pc:sldMkLst>
      </pc:sldChg>
      <pc:sldChg chg="modSp add">
        <pc:chgData name="Ian Brooks" userId="MeTdLWbj0g+73n6+CBNpjeO9vBuTwZM4VkDjO7BvvdE=" providerId="None" clId="Web-{BEF90254-BF90-471E-AD05-8C40D4C7C518}" dt="2023-03-30T17:07:22.625" v="2"/>
        <pc:sldMkLst>
          <pc:docMk/>
          <pc:sldMk cId="3764138303" sldId="7592"/>
        </pc:sldMkLst>
        <pc:cxnChg chg="mod">
          <ac:chgData name="Ian Brooks" userId="MeTdLWbj0g+73n6+CBNpjeO9vBuTwZM4VkDjO7BvvdE=" providerId="None" clId="Web-{BEF90254-BF90-471E-AD05-8C40D4C7C518}" dt="2023-03-30T17:07:09.406" v="1"/>
          <ac:cxnSpMkLst>
            <pc:docMk/>
            <pc:sldMk cId="3764138303" sldId="7592"/>
            <ac:cxnSpMk id="11" creationId="{C4F61EE1-44CE-984A-83B5-47B55F712AB3}"/>
          </ac:cxnSpMkLst>
        </pc:cxnChg>
        <pc:cxnChg chg="mod">
          <ac:chgData name="Ian Brooks" userId="MeTdLWbj0g+73n6+CBNpjeO9vBuTwZM4VkDjO7BvvdE=" providerId="None" clId="Web-{BEF90254-BF90-471E-AD05-8C40D4C7C518}" dt="2023-03-30T17:07:22.625" v="2"/>
          <ac:cxnSpMkLst>
            <pc:docMk/>
            <pc:sldMk cId="3764138303" sldId="7592"/>
            <ac:cxnSpMk id="16" creationId="{932B6F93-BA8C-2A47-B014-93198C962984}"/>
          </ac:cxnSpMkLst>
        </pc:cxnChg>
      </pc:sldChg>
      <pc:sldChg chg="new del">
        <pc:chgData name="Ian Brooks" userId="MeTdLWbj0g+73n6+CBNpjeO9vBuTwZM4VkDjO7BvvdE=" providerId="None" clId="Web-{BEF90254-BF90-471E-AD05-8C40D4C7C518}" dt="2023-03-30T17:09:08.301" v="10"/>
        <pc:sldMkLst>
          <pc:docMk/>
          <pc:sldMk cId="2285759772" sldId="7593"/>
        </pc:sldMkLst>
      </pc:sldChg>
      <pc:sldChg chg="add">
        <pc:chgData name="Ian Brooks" userId="MeTdLWbj0g+73n6+CBNpjeO9vBuTwZM4VkDjO7BvvdE=" providerId="None" clId="Web-{BEF90254-BF90-471E-AD05-8C40D4C7C518}" dt="2023-03-30T17:09:02.316" v="5"/>
        <pc:sldMkLst>
          <pc:docMk/>
          <pc:sldMk cId="3173472105" sldId="7594"/>
        </pc:sldMkLst>
      </pc:sldChg>
      <pc:sldChg chg="add">
        <pc:chgData name="Ian Brooks" userId="MeTdLWbj0g+73n6+CBNpjeO9vBuTwZM4VkDjO7BvvdE=" providerId="None" clId="Web-{BEF90254-BF90-471E-AD05-8C40D4C7C518}" dt="2023-03-30T17:09:02.441" v="6"/>
        <pc:sldMkLst>
          <pc:docMk/>
          <pc:sldMk cId="3760477835" sldId="7595"/>
        </pc:sldMkLst>
      </pc:sldChg>
      <pc:sldChg chg="add">
        <pc:chgData name="Ian Brooks" userId="MeTdLWbj0g+73n6+CBNpjeO9vBuTwZM4VkDjO7BvvdE=" providerId="None" clId="Web-{BEF90254-BF90-471E-AD05-8C40D4C7C518}" dt="2023-03-30T17:09:02.566" v="7"/>
        <pc:sldMkLst>
          <pc:docMk/>
          <pc:sldMk cId="2105881928" sldId="7596"/>
        </pc:sldMkLst>
      </pc:sldChg>
      <pc:sldChg chg="add">
        <pc:chgData name="Ian Brooks" userId="MeTdLWbj0g+73n6+CBNpjeO9vBuTwZM4VkDjO7BvvdE=" providerId="None" clId="Web-{BEF90254-BF90-471E-AD05-8C40D4C7C518}" dt="2023-03-30T17:09:02.738" v="8"/>
        <pc:sldMkLst>
          <pc:docMk/>
          <pc:sldMk cId="3903402836" sldId="7597"/>
        </pc:sldMkLst>
      </pc:sldChg>
      <pc:sldChg chg="add">
        <pc:chgData name="Ian Brooks" userId="MeTdLWbj0g+73n6+CBNpjeO9vBuTwZM4VkDjO7BvvdE=" providerId="None" clId="Web-{BEF90254-BF90-471E-AD05-8C40D4C7C518}" dt="2023-03-30T17:09:02.847" v="9"/>
        <pc:sldMkLst>
          <pc:docMk/>
          <pc:sldMk cId="3657944239" sldId="7598"/>
        </pc:sldMkLst>
      </pc:sldChg>
      <pc:sldMasterChg chg="addSldLayout">
        <pc:chgData name="Ian Brooks" userId="MeTdLWbj0g+73n6+CBNpjeO9vBuTwZM4VkDjO7BvvdE=" providerId="None" clId="Web-{BEF90254-BF90-471E-AD05-8C40D4C7C518}" dt="2023-03-30T17:09:02.316" v="5"/>
        <pc:sldMasterMkLst>
          <pc:docMk/>
          <pc:sldMasterMk cId="3727519705" sldId="2147483857"/>
        </pc:sldMasterMkLst>
        <pc:sldLayoutChg chg="add">
          <pc:chgData name="Ian Brooks" userId="MeTdLWbj0g+73n6+CBNpjeO9vBuTwZM4VkDjO7BvvdE=" providerId="None" clId="Web-{BEF90254-BF90-471E-AD05-8C40D4C7C518}" dt="2023-03-30T17:06:28.703" v="0"/>
          <pc:sldLayoutMkLst>
            <pc:docMk/>
            <pc:sldMasterMk cId="3727519705" sldId="2147483857"/>
            <pc:sldLayoutMk cId="1455937431" sldId="2147483660"/>
          </pc:sldLayoutMkLst>
        </pc:sldLayoutChg>
        <pc:sldLayoutChg chg="add">
          <pc:chgData name="Ian Brooks" userId="MeTdLWbj0g+73n6+CBNpjeO9vBuTwZM4VkDjO7BvvdE=" providerId="None" clId="Web-{BEF90254-BF90-471E-AD05-8C40D4C7C518}" dt="2023-03-30T17:06:28.703" v="0"/>
          <pc:sldLayoutMkLst>
            <pc:docMk/>
            <pc:sldMasterMk cId="3727519705" sldId="2147483857"/>
            <pc:sldLayoutMk cId="826429657" sldId="2147483661"/>
          </pc:sldLayoutMkLst>
        </pc:sldLayoutChg>
        <pc:sldLayoutChg chg="add">
          <pc:chgData name="Ian Brooks" userId="MeTdLWbj0g+73n6+CBNpjeO9vBuTwZM4VkDjO7BvvdE=" providerId="None" clId="Web-{BEF90254-BF90-471E-AD05-8C40D4C7C518}" dt="2023-03-30T17:06:28.703" v="0"/>
          <pc:sldLayoutMkLst>
            <pc:docMk/>
            <pc:sldMasterMk cId="3727519705" sldId="2147483857"/>
            <pc:sldLayoutMk cId="1680788047" sldId="2147483662"/>
          </pc:sldLayoutMkLst>
        </pc:sldLayoutChg>
        <pc:sldLayoutChg chg="add">
          <pc:chgData name="Ian Brooks" userId="MeTdLWbj0g+73n6+CBNpjeO9vBuTwZM4VkDjO7BvvdE=" providerId="None" clId="Web-{BEF90254-BF90-471E-AD05-8C40D4C7C518}" dt="2023-03-30T17:06:28.703" v="0"/>
          <pc:sldLayoutMkLst>
            <pc:docMk/>
            <pc:sldMasterMk cId="3727519705" sldId="2147483857"/>
            <pc:sldLayoutMk cId="4196932435" sldId="2147483663"/>
          </pc:sldLayoutMkLst>
        </pc:sldLayoutChg>
        <pc:sldLayoutChg chg="add">
          <pc:chgData name="Ian Brooks" userId="MeTdLWbj0g+73n6+CBNpjeO9vBuTwZM4VkDjO7BvvdE=" providerId="None" clId="Web-{BEF90254-BF90-471E-AD05-8C40D4C7C518}" dt="2023-03-30T17:06:28.703" v="0"/>
          <pc:sldLayoutMkLst>
            <pc:docMk/>
            <pc:sldMasterMk cId="3727519705" sldId="2147483857"/>
            <pc:sldLayoutMk cId="580865546" sldId="2147483694"/>
          </pc:sldLayoutMkLst>
        </pc:sldLayoutChg>
        <pc:sldLayoutChg chg="add">
          <pc:chgData name="Ian Brooks" userId="MeTdLWbj0g+73n6+CBNpjeO9vBuTwZM4VkDjO7BvvdE=" providerId="None" clId="Web-{BEF90254-BF90-471E-AD05-8C40D4C7C518}" dt="2023-03-30T17:06:28.703" v="0"/>
          <pc:sldLayoutMkLst>
            <pc:docMk/>
            <pc:sldMasterMk cId="3727519705" sldId="2147483857"/>
            <pc:sldLayoutMk cId="587360823" sldId="2147483695"/>
          </pc:sldLayoutMkLst>
        </pc:sldLayoutChg>
        <pc:sldLayoutChg chg="add">
          <pc:chgData name="Ian Brooks" userId="MeTdLWbj0g+73n6+CBNpjeO9vBuTwZM4VkDjO7BvvdE=" providerId="None" clId="Web-{BEF90254-BF90-471E-AD05-8C40D4C7C518}" dt="2023-03-30T17:06:28.703" v="0"/>
          <pc:sldLayoutMkLst>
            <pc:docMk/>
            <pc:sldMasterMk cId="3727519705" sldId="2147483857"/>
            <pc:sldLayoutMk cId="3892046505" sldId="2147483696"/>
          </pc:sldLayoutMkLst>
        </pc:sldLayoutChg>
        <pc:sldLayoutChg chg="add">
          <pc:chgData name="Ian Brooks" userId="MeTdLWbj0g+73n6+CBNpjeO9vBuTwZM4VkDjO7BvvdE=" providerId="None" clId="Web-{BEF90254-BF90-471E-AD05-8C40D4C7C518}" dt="2023-03-30T17:06:28.703" v="0"/>
          <pc:sldLayoutMkLst>
            <pc:docMk/>
            <pc:sldMasterMk cId="3727519705" sldId="2147483857"/>
            <pc:sldLayoutMk cId="2294601276" sldId="2147483697"/>
          </pc:sldLayoutMkLst>
        </pc:sldLayoutChg>
        <pc:sldLayoutChg chg="add">
          <pc:chgData name="Ian Brooks" userId="MeTdLWbj0g+73n6+CBNpjeO9vBuTwZM4VkDjO7BvvdE=" providerId="None" clId="Web-{BEF90254-BF90-471E-AD05-8C40D4C7C518}" dt="2023-03-30T17:06:28.703" v="0"/>
          <pc:sldLayoutMkLst>
            <pc:docMk/>
            <pc:sldMasterMk cId="3727519705" sldId="2147483857"/>
            <pc:sldLayoutMk cId="127713025" sldId="2147483698"/>
          </pc:sldLayoutMkLst>
        </pc:sldLayoutChg>
        <pc:sldLayoutChg chg="add">
          <pc:chgData name="Ian Brooks" userId="MeTdLWbj0g+73n6+CBNpjeO9vBuTwZM4VkDjO7BvvdE=" providerId="None" clId="Web-{BEF90254-BF90-471E-AD05-8C40D4C7C518}" dt="2023-03-30T17:06:28.703" v="0"/>
          <pc:sldLayoutMkLst>
            <pc:docMk/>
            <pc:sldMasterMk cId="3727519705" sldId="2147483857"/>
            <pc:sldLayoutMk cId="295771592" sldId="2147483716"/>
          </pc:sldLayoutMkLst>
        </pc:sldLayoutChg>
        <pc:sldLayoutChg chg="add">
          <pc:chgData name="Ian Brooks" userId="MeTdLWbj0g+73n6+CBNpjeO9vBuTwZM4VkDjO7BvvdE=" providerId="None" clId="Web-{BEF90254-BF90-471E-AD05-8C40D4C7C518}" dt="2023-03-30T17:09:02.316" v="5"/>
          <pc:sldLayoutMkLst>
            <pc:docMk/>
            <pc:sldMasterMk cId="3727519705" sldId="2147483857"/>
            <pc:sldLayoutMk cId="441970181" sldId="2147483981"/>
          </pc:sldLayoutMkLst>
        </pc:sldLayoutChg>
        <pc:sldLayoutChg chg="add">
          <pc:chgData name="Ian Brooks" userId="MeTdLWbj0g+73n6+CBNpjeO9vBuTwZM4VkDjO7BvvdE=" providerId="None" clId="Web-{BEF90254-BF90-471E-AD05-8C40D4C7C518}" dt="2023-03-30T17:09:02.316" v="5"/>
          <pc:sldLayoutMkLst>
            <pc:docMk/>
            <pc:sldMasterMk cId="3727519705" sldId="2147483857"/>
            <pc:sldLayoutMk cId="231493409" sldId="2147483996"/>
          </pc:sldLayoutMkLst>
        </pc:sldLayoutChg>
        <pc:sldLayoutChg chg="add">
          <pc:chgData name="Ian Brooks" userId="MeTdLWbj0g+73n6+CBNpjeO9vBuTwZM4VkDjO7BvvdE=" providerId="None" clId="Web-{BEF90254-BF90-471E-AD05-8C40D4C7C518}" dt="2023-03-30T17:09:02.316" v="5"/>
          <pc:sldLayoutMkLst>
            <pc:docMk/>
            <pc:sldMasterMk cId="3727519705" sldId="2147483857"/>
            <pc:sldLayoutMk cId="1128811630" sldId="2147483997"/>
          </pc:sldLayoutMkLst>
        </pc:sldLayoutChg>
        <pc:sldLayoutChg chg="add">
          <pc:chgData name="Ian Brooks" userId="MeTdLWbj0g+73n6+CBNpjeO9vBuTwZM4VkDjO7BvvdE=" providerId="None" clId="Web-{BEF90254-BF90-471E-AD05-8C40D4C7C518}" dt="2023-03-30T17:09:02.316" v="5"/>
          <pc:sldLayoutMkLst>
            <pc:docMk/>
            <pc:sldMasterMk cId="3727519705" sldId="2147483857"/>
            <pc:sldLayoutMk cId="1455937431" sldId="2147483998"/>
          </pc:sldLayoutMkLst>
        </pc:sldLayoutChg>
        <pc:sldLayoutChg chg="add">
          <pc:chgData name="Ian Brooks" userId="MeTdLWbj0g+73n6+CBNpjeO9vBuTwZM4VkDjO7BvvdE=" providerId="None" clId="Web-{BEF90254-BF90-471E-AD05-8C40D4C7C518}" dt="2023-03-30T17:09:02.316" v="5"/>
          <pc:sldLayoutMkLst>
            <pc:docMk/>
            <pc:sldMasterMk cId="3727519705" sldId="2147483857"/>
            <pc:sldLayoutMk cId="826429657" sldId="2147483999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EE6EF4-A7D5-4930-9BA6-33279233D58E}" type="datetimeFigureOut">
              <a:rPr lang="en-US" smtClean="0"/>
              <a:t>3/30/2023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62BEBB-760B-4EC6-B671-AE602BF82E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7901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numCol="1"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numCol="1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F62BEBB-760B-4EC6-B671-AE602BF82E4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672666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4E61EB-621D-4DD7-BE0E-A76196D7453E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3/30/2023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5EC67E-402D-4FA6-937E-816E2584289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25990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ransition_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CFF55BFD-B600-A24E-93BA-3A1C485CD505}"/>
              </a:ext>
            </a:extLst>
          </p:cNvPr>
          <p:cNvSpPr/>
          <p:nvPr userDrawn="1"/>
        </p:nvSpPr>
        <p:spPr bwMode="auto">
          <a:xfrm>
            <a:off x="9495691" y="5591910"/>
            <a:ext cx="668217" cy="1266090"/>
          </a:xfrm>
          <a:prstGeom prst="rect">
            <a:avLst/>
          </a:prstGeom>
          <a:solidFill>
            <a:schemeClr val="bg1">
              <a:alpha val="71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5" name="Text Box 4">
            <a:extLst>
              <a:ext uri="{FF2B5EF4-FFF2-40B4-BE49-F238E27FC236}">
                <a16:creationId xmlns:a16="http://schemas.microsoft.com/office/drawing/2014/main" id="{56843D72-780A-4DB4-8F9D-1587E392D2E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10049" y="6116986"/>
            <a:ext cx="10922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fld id="{5073B0C2-833C-4049-9244-41733BBAE632}" type="slidenum">
              <a:rPr lang="en-US" sz="1000" kern="500">
                <a:solidFill>
                  <a:srgbClr val="1A1818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en-US" sz="1000" kern="500">
              <a:solidFill>
                <a:srgbClr val="1A1818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0" name="Title 4">
            <a:extLst>
              <a:ext uri="{FF2B5EF4-FFF2-40B4-BE49-F238E27FC236}">
                <a16:creationId xmlns:a16="http://schemas.microsoft.com/office/drawing/2014/main" id="{CEC00DC6-F5F3-4091-A1FE-FE0A334737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1102" y="1406106"/>
            <a:ext cx="11403821" cy="914400"/>
          </a:xfrm>
        </p:spPr>
        <p:txBody>
          <a:bodyPr/>
          <a:lstStyle>
            <a:lvl1pPr algn="l">
              <a:defRPr sz="5400" b="0">
                <a:solidFill>
                  <a:schemeClr val="tx2"/>
                </a:solidFill>
              </a:defRPr>
            </a:lvl1pPr>
          </a:lstStyle>
          <a:p>
            <a:r>
              <a:rPr lang="en-US"/>
              <a:t>TITLE</a:t>
            </a:r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E91A1F35-AAC3-9431-CC21-B11FEF87199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6240" y="6225094"/>
            <a:ext cx="994956" cy="579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8215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4">
            <a:extLst>
              <a:ext uri="{FF2B5EF4-FFF2-40B4-BE49-F238E27FC236}">
                <a16:creationId xmlns:a16="http://schemas.microsoft.com/office/drawing/2014/main" id="{0232F96E-B343-4992-B53C-6A686F2434E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10049" y="6116986"/>
            <a:ext cx="10922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fld id="{5073B0C2-833C-4049-9244-41733BBAE632}" type="slidenum">
              <a:rPr lang="en-US" sz="1000" kern="500">
                <a:solidFill>
                  <a:srgbClr val="1A1818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en-US" sz="1000" kern="500">
              <a:solidFill>
                <a:srgbClr val="1A1818">
                  <a:lumMod val="75000"/>
                  <a:lumOff val="25000"/>
                </a:srgbClr>
              </a:solidFill>
            </a:endParaRPr>
          </a:p>
        </p:txBody>
      </p:sp>
      <p:sp>
        <p:nvSpPr>
          <p:cNvPr id="20" name="Title 4">
            <a:extLst>
              <a:ext uri="{FF2B5EF4-FFF2-40B4-BE49-F238E27FC236}">
                <a16:creationId xmlns:a16="http://schemas.microsoft.com/office/drawing/2014/main" id="{E883B471-979B-454D-ADF3-01E9555ACB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1102" y="1406106"/>
            <a:ext cx="11403821" cy="914400"/>
          </a:xfrm>
        </p:spPr>
        <p:txBody>
          <a:bodyPr/>
          <a:lstStyle>
            <a:lvl1pPr algn="r">
              <a:defRPr sz="5400" b="0">
                <a:solidFill>
                  <a:schemeClr val="tx2"/>
                </a:solidFill>
              </a:defRPr>
            </a:lvl1pPr>
          </a:lstStyle>
          <a:p>
            <a:r>
              <a:rPr lang="en-US"/>
              <a:t>TITLE</a:t>
            </a:r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442693BA-A6E9-1CBE-B842-5F61D81264A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6240" y="6225094"/>
            <a:ext cx="994956" cy="579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9298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2"/>
          <p:cNvSpPr txBox="1">
            <a:spLocks/>
          </p:cNvSpPr>
          <p:nvPr userDrawn="1"/>
        </p:nvSpPr>
        <p:spPr>
          <a:xfrm>
            <a:off x="436034" y="2208923"/>
            <a:ext cx="6472767" cy="1589487"/>
          </a:xfrm>
          <a:prstGeom prst="rect">
            <a:avLst/>
          </a:prstGeom>
        </p:spPr>
        <p:txBody>
          <a:bodyPr vert="horz" lIns="0" tIns="0" rIns="173468" bIns="0" rtlCol="0" anchor="ctr" anchorCtr="0">
            <a:noAutofit/>
          </a:bodyPr>
          <a:lstStyle>
            <a:lvl1pPr algn="ctr" defTabSz="1734634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8800" b="0" i="0" kern="1200" cap="all" spc="-133" baseline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marL="0" marR="0" lvl="0" indent="0" algn="l" defTabSz="2312788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200" b="0" i="0" u="none" strike="noStrike" kern="1200" cap="none" spc="-177" normalizeH="0" baseline="0" noProof="0">
              <a:ln w="28575">
                <a:noFill/>
              </a:ln>
              <a:solidFill>
                <a:srgbClr val="777878"/>
              </a:solidFill>
              <a:effectLst/>
              <a:uLnTx/>
              <a:uFillTx/>
              <a:latin typeface="Arial Black" charset="0"/>
            </a:endParaRPr>
          </a:p>
        </p:txBody>
      </p:sp>
      <p:sp>
        <p:nvSpPr>
          <p:cNvPr id="11" name="Text Box 4">
            <a:extLst>
              <a:ext uri="{FF2B5EF4-FFF2-40B4-BE49-F238E27FC236}">
                <a16:creationId xmlns:a16="http://schemas.microsoft.com/office/drawing/2014/main" id="{0232F96E-B343-4992-B53C-6A686F2434E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10049" y="6116986"/>
            <a:ext cx="10922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fld id="{5073B0C2-833C-4049-9244-41733BBAE632}" type="slidenum">
              <a:rPr lang="en-US" sz="1000" kern="500">
                <a:solidFill>
                  <a:srgbClr val="1A1818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en-US" sz="1000" kern="500">
              <a:solidFill>
                <a:srgbClr val="1A1818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3" name="Title 4">
            <a:extLst>
              <a:ext uri="{FF2B5EF4-FFF2-40B4-BE49-F238E27FC236}">
                <a16:creationId xmlns:a16="http://schemas.microsoft.com/office/drawing/2014/main" id="{5E933BB5-37AB-4D56-882F-9FFF028645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1102" y="1406106"/>
            <a:ext cx="11403821" cy="914400"/>
          </a:xfrm>
        </p:spPr>
        <p:txBody>
          <a:bodyPr/>
          <a:lstStyle>
            <a:lvl1pPr algn="r">
              <a:defRPr sz="5400" b="0">
                <a:solidFill>
                  <a:schemeClr val="tx2"/>
                </a:solidFill>
              </a:defRPr>
            </a:lvl1pPr>
          </a:lstStyle>
          <a:p>
            <a:r>
              <a:rPr lang="en-US"/>
              <a:t>TITLE</a:t>
            </a:r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D7C957EE-1C81-2328-0A83-15439035007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6240" y="6225094"/>
            <a:ext cx="994956" cy="579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00944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4">
            <a:extLst>
              <a:ext uri="{FF2B5EF4-FFF2-40B4-BE49-F238E27FC236}">
                <a16:creationId xmlns:a16="http://schemas.microsoft.com/office/drawing/2014/main" id="{0232F96E-B343-4992-B53C-6A686F2434E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10049" y="6116986"/>
            <a:ext cx="10922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fld id="{5073B0C2-833C-4049-9244-41733BBAE632}" type="slidenum">
              <a:rPr lang="en-US" sz="1000" kern="500">
                <a:solidFill>
                  <a:srgbClr val="1A1818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en-US" sz="1000" kern="500">
              <a:solidFill>
                <a:srgbClr val="1A1818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3" name="Title 4">
            <a:extLst>
              <a:ext uri="{FF2B5EF4-FFF2-40B4-BE49-F238E27FC236}">
                <a16:creationId xmlns:a16="http://schemas.microsoft.com/office/drawing/2014/main" id="{688E7CA1-4E24-46C4-BC20-A6678C206B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1102" y="1406106"/>
            <a:ext cx="11403821" cy="914400"/>
          </a:xfrm>
        </p:spPr>
        <p:txBody>
          <a:bodyPr/>
          <a:lstStyle>
            <a:lvl1pPr algn="r">
              <a:defRPr sz="5400" b="0">
                <a:solidFill>
                  <a:schemeClr val="tx2"/>
                </a:solidFill>
              </a:defRPr>
            </a:lvl1pPr>
          </a:lstStyle>
          <a:p>
            <a:r>
              <a:rPr lang="en-US"/>
              <a:t>TITLE</a:t>
            </a:r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0482AD58-FD78-D89E-B45F-7F01D4F0E39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6240" y="6225094"/>
            <a:ext cx="994956" cy="579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934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4">
            <a:extLst>
              <a:ext uri="{FF2B5EF4-FFF2-40B4-BE49-F238E27FC236}">
                <a16:creationId xmlns:a16="http://schemas.microsoft.com/office/drawing/2014/main" id="{0232F96E-B343-4992-B53C-6A686F2434E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10049" y="6116986"/>
            <a:ext cx="10922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fld id="{5073B0C2-833C-4049-9244-41733BBAE632}" type="slidenum">
              <a:rPr lang="en-US" sz="1000" kern="500">
                <a:solidFill>
                  <a:srgbClr val="1A1818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en-US" sz="1000" kern="500">
              <a:solidFill>
                <a:srgbClr val="1A1818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3" name="Title 4">
            <a:extLst>
              <a:ext uri="{FF2B5EF4-FFF2-40B4-BE49-F238E27FC236}">
                <a16:creationId xmlns:a16="http://schemas.microsoft.com/office/drawing/2014/main" id="{3E19C61F-69CB-439D-B74D-54B25C77E4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1102" y="1406106"/>
            <a:ext cx="11403821" cy="914400"/>
          </a:xfrm>
        </p:spPr>
        <p:txBody>
          <a:bodyPr/>
          <a:lstStyle>
            <a:lvl1pPr algn="r">
              <a:defRPr sz="5400" b="0">
                <a:solidFill>
                  <a:schemeClr val="tx2"/>
                </a:solidFill>
              </a:defRPr>
            </a:lvl1pPr>
          </a:lstStyle>
          <a:p>
            <a:r>
              <a:rPr lang="en-US"/>
              <a:t>TITLE</a:t>
            </a:r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7FA7A1A1-6C67-D6D5-9BAB-E84EC0C4469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6240" y="6225094"/>
            <a:ext cx="994956" cy="579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1011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2"/>
          <p:cNvSpPr txBox="1">
            <a:spLocks/>
          </p:cNvSpPr>
          <p:nvPr userDrawn="1"/>
        </p:nvSpPr>
        <p:spPr>
          <a:xfrm>
            <a:off x="436034" y="2208923"/>
            <a:ext cx="6472767" cy="1589487"/>
          </a:xfrm>
          <a:prstGeom prst="rect">
            <a:avLst/>
          </a:prstGeom>
        </p:spPr>
        <p:txBody>
          <a:bodyPr vert="horz" lIns="0" tIns="0" rIns="173468" bIns="0" rtlCol="0" anchor="ctr" anchorCtr="0">
            <a:noAutofit/>
          </a:bodyPr>
          <a:lstStyle>
            <a:lvl1pPr algn="ctr" defTabSz="1734634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8800" b="0" i="0" kern="1200" cap="all" spc="-133" baseline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marL="0" marR="0" lvl="0" indent="0" algn="l" defTabSz="2312788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200" b="0" i="0" u="none" strike="noStrike" kern="1200" cap="none" spc="-177" normalizeH="0" baseline="0" noProof="0">
              <a:ln w="28575">
                <a:noFill/>
              </a:ln>
              <a:solidFill>
                <a:srgbClr val="777878"/>
              </a:solidFill>
              <a:effectLst/>
              <a:uLnTx/>
              <a:uFillTx/>
              <a:latin typeface="Arial Black" charset="0"/>
            </a:endParaRPr>
          </a:p>
        </p:txBody>
      </p:sp>
      <p:sp>
        <p:nvSpPr>
          <p:cNvPr id="11" name="Text Box 4">
            <a:extLst>
              <a:ext uri="{FF2B5EF4-FFF2-40B4-BE49-F238E27FC236}">
                <a16:creationId xmlns:a16="http://schemas.microsoft.com/office/drawing/2014/main" id="{0232F96E-B343-4992-B53C-6A686F2434E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10049" y="6116986"/>
            <a:ext cx="10922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fld id="{5073B0C2-833C-4049-9244-41733BBAE632}" type="slidenum">
              <a:rPr lang="en-US" sz="1000" kern="500">
                <a:solidFill>
                  <a:srgbClr val="1A1818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en-US" sz="1000" kern="500">
              <a:solidFill>
                <a:srgbClr val="1A1818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3" name="Title 4">
            <a:extLst>
              <a:ext uri="{FF2B5EF4-FFF2-40B4-BE49-F238E27FC236}">
                <a16:creationId xmlns:a16="http://schemas.microsoft.com/office/drawing/2014/main" id="{179A8C0C-8846-42E0-A06B-831C19FE8A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1102" y="1406106"/>
            <a:ext cx="11403821" cy="914400"/>
          </a:xfrm>
        </p:spPr>
        <p:txBody>
          <a:bodyPr/>
          <a:lstStyle>
            <a:lvl1pPr algn="r">
              <a:defRPr sz="5400" b="0">
                <a:solidFill>
                  <a:schemeClr val="tx2"/>
                </a:solidFill>
              </a:defRPr>
            </a:lvl1pPr>
          </a:lstStyle>
          <a:p>
            <a:r>
              <a:rPr lang="en-US"/>
              <a:t>TITLE</a:t>
            </a:r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89030966-EAEC-5F16-6E50-6B1E8A5EB32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6240" y="6225094"/>
            <a:ext cx="994956" cy="579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88116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4">
            <a:extLst>
              <a:ext uri="{FF2B5EF4-FFF2-40B4-BE49-F238E27FC236}">
                <a16:creationId xmlns:a16="http://schemas.microsoft.com/office/drawing/2014/main" id="{0232F96E-B343-4992-B53C-6A686F2434E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10049" y="6116986"/>
            <a:ext cx="10922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fld id="{5073B0C2-833C-4049-9244-41733BBAE632}" type="slidenum">
              <a:rPr lang="en-US" sz="1000" kern="500">
                <a:solidFill>
                  <a:srgbClr val="1A1818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en-US" sz="1000" kern="500">
              <a:solidFill>
                <a:srgbClr val="1A1818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3" name="Title 4">
            <a:extLst>
              <a:ext uri="{FF2B5EF4-FFF2-40B4-BE49-F238E27FC236}">
                <a16:creationId xmlns:a16="http://schemas.microsoft.com/office/drawing/2014/main" id="{8EBE1AC1-092A-4071-B15F-99D34918F29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1102" y="1406106"/>
            <a:ext cx="11403821" cy="914400"/>
          </a:xfrm>
        </p:spPr>
        <p:txBody>
          <a:bodyPr/>
          <a:lstStyle>
            <a:lvl1pPr algn="r">
              <a:defRPr sz="5400" b="0">
                <a:solidFill>
                  <a:schemeClr val="tx2"/>
                </a:solidFill>
              </a:defRPr>
            </a:lvl1pPr>
          </a:lstStyle>
          <a:p>
            <a:r>
              <a:rPr lang="en-US"/>
              <a:t>TITLE</a:t>
            </a:r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6726D673-983B-7C8C-6C2D-ED3D415727A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6240" y="6225094"/>
            <a:ext cx="994956" cy="579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1418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4">
            <a:extLst>
              <a:ext uri="{FF2B5EF4-FFF2-40B4-BE49-F238E27FC236}">
                <a16:creationId xmlns:a16="http://schemas.microsoft.com/office/drawing/2014/main" id="{0232F96E-B343-4992-B53C-6A686F2434E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10049" y="6116986"/>
            <a:ext cx="10922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fld id="{5073B0C2-833C-4049-9244-41733BBAE632}" type="slidenum">
              <a:rPr lang="en-US" sz="1000" kern="500">
                <a:solidFill>
                  <a:srgbClr val="1A1818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en-US" sz="1000" kern="500">
              <a:solidFill>
                <a:srgbClr val="1A1818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3" name="Title 4">
            <a:extLst>
              <a:ext uri="{FF2B5EF4-FFF2-40B4-BE49-F238E27FC236}">
                <a16:creationId xmlns:a16="http://schemas.microsoft.com/office/drawing/2014/main" id="{34CC9C0A-C3B0-41AC-8148-2DC115D428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1102" y="1406106"/>
            <a:ext cx="11403821" cy="914400"/>
          </a:xfrm>
        </p:spPr>
        <p:txBody>
          <a:bodyPr/>
          <a:lstStyle>
            <a:lvl1pPr algn="r">
              <a:defRPr sz="5400" b="0">
                <a:solidFill>
                  <a:schemeClr val="tx2"/>
                </a:solidFill>
              </a:defRPr>
            </a:lvl1pPr>
          </a:lstStyle>
          <a:p>
            <a:r>
              <a:rPr lang="en-US"/>
              <a:t>TITLE</a:t>
            </a:r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9BE0BCCE-408A-5329-DA1F-BB1D8002722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6240" y="6225094"/>
            <a:ext cx="994956" cy="579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0506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2"/>
          <p:cNvSpPr txBox="1">
            <a:spLocks/>
          </p:cNvSpPr>
          <p:nvPr userDrawn="1"/>
        </p:nvSpPr>
        <p:spPr>
          <a:xfrm>
            <a:off x="436034" y="2208923"/>
            <a:ext cx="6472767" cy="1589487"/>
          </a:xfrm>
          <a:prstGeom prst="rect">
            <a:avLst/>
          </a:prstGeom>
        </p:spPr>
        <p:txBody>
          <a:bodyPr vert="horz" lIns="0" tIns="0" rIns="173468" bIns="0" rtlCol="0" anchor="ctr" anchorCtr="0">
            <a:noAutofit/>
          </a:bodyPr>
          <a:lstStyle>
            <a:lvl1pPr algn="ctr" defTabSz="1734634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8800" b="0" i="0" kern="1200" cap="all" spc="-133" baseline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marL="0" marR="0" lvl="0" indent="0" algn="l" defTabSz="2312788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200" b="0" i="0" u="none" strike="noStrike" kern="1200" cap="none" spc="-177" normalizeH="0" baseline="0" noProof="0">
              <a:ln w="28575">
                <a:noFill/>
              </a:ln>
              <a:solidFill>
                <a:srgbClr val="777878"/>
              </a:solidFill>
              <a:effectLst/>
              <a:uLnTx/>
              <a:uFillTx/>
              <a:latin typeface="Arial Black" charset="0"/>
            </a:endParaRPr>
          </a:p>
        </p:txBody>
      </p:sp>
      <p:sp>
        <p:nvSpPr>
          <p:cNvPr id="11" name="Text Box 4">
            <a:extLst>
              <a:ext uri="{FF2B5EF4-FFF2-40B4-BE49-F238E27FC236}">
                <a16:creationId xmlns:a16="http://schemas.microsoft.com/office/drawing/2014/main" id="{0232F96E-B343-4992-B53C-6A686F2434E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10049" y="6116986"/>
            <a:ext cx="10922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fld id="{5073B0C2-833C-4049-9244-41733BBAE632}" type="slidenum">
              <a:rPr lang="en-US" sz="1000" kern="500">
                <a:solidFill>
                  <a:srgbClr val="1A1818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en-US" sz="1000" kern="500">
              <a:solidFill>
                <a:srgbClr val="1A1818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3" name="Title 4">
            <a:extLst>
              <a:ext uri="{FF2B5EF4-FFF2-40B4-BE49-F238E27FC236}">
                <a16:creationId xmlns:a16="http://schemas.microsoft.com/office/drawing/2014/main" id="{7914353E-5E64-43C2-A55D-CAA34722086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1102" y="1406106"/>
            <a:ext cx="11403821" cy="914400"/>
          </a:xfrm>
        </p:spPr>
        <p:txBody>
          <a:bodyPr/>
          <a:lstStyle>
            <a:lvl1pPr algn="r">
              <a:defRPr sz="5400" b="0">
                <a:solidFill>
                  <a:schemeClr val="tx2"/>
                </a:solidFill>
              </a:defRPr>
            </a:lvl1pPr>
          </a:lstStyle>
          <a:p>
            <a:r>
              <a:rPr lang="en-US"/>
              <a:t>TITLE</a:t>
            </a:r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67BFACFA-6C6E-FB67-3A5C-7DF195C7780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6240" y="6225094"/>
            <a:ext cx="994956" cy="579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7024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ne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436033" y="1757082"/>
            <a:ext cx="11303000" cy="4359904"/>
          </a:xfrm>
          <a:prstGeom prst="rect">
            <a:avLst/>
          </a:prstGeom>
        </p:spPr>
        <p:txBody>
          <a:bodyPr/>
          <a:lstStyle>
            <a:lvl1pPr marL="342878" indent="-342878">
              <a:buClr>
                <a:schemeClr val="tx2"/>
              </a:buClr>
              <a:buSzPct val="100000"/>
              <a:buFont typeface="Courier New" panose="02070309020205020404" pitchFamily="49" charset="0"/>
              <a:buChar char="o"/>
              <a:defRPr sz="2200" kern="600">
                <a:solidFill>
                  <a:srgbClr val="616161"/>
                </a:solidFill>
                <a:latin typeface="+mj-lt"/>
              </a:defRPr>
            </a:lvl1pPr>
            <a:lvl2pPr marL="57146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sz="2000" kern="600">
                <a:solidFill>
                  <a:srgbClr val="616161"/>
                </a:solidFill>
                <a:latin typeface="+mj-lt"/>
              </a:defRPr>
            </a:lvl2pPr>
            <a:lvl3pPr marL="800048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3pPr>
            <a:lvl4pPr marL="102863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4pPr>
            <a:lvl5pPr marL="1257219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07707F4-5B5D-4C47-BD3D-D0F6AA9FDF47}"/>
              </a:ext>
            </a:extLst>
          </p:cNvPr>
          <p:cNvCxnSpPr/>
          <p:nvPr userDrawn="1"/>
        </p:nvCxnSpPr>
        <p:spPr>
          <a:xfrm>
            <a:off x="318043" y="262505"/>
            <a:ext cx="0" cy="663046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436563" y="1036976"/>
            <a:ext cx="11302470" cy="5766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b="0"/>
              <a:t>Click to add subtitle</a:t>
            </a:r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36001" y="261898"/>
            <a:ext cx="9773228" cy="663046"/>
          </a:xfrm>
          <a:prstGeom prst="rect">
            <a:avLst/>
          </a:prstGeom>
        </p:spPr>
        <p:txBody>
          <a:bodyPr/>
          <a:lstStyle>
            <a:lvl1pPr>
              <a:defRPr b="0">
                <a:solidFill>
                  <a:srgbClr val="61616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4" name="Text Box 4">
            <a:extLst>
              <a:ext uri="{FF2B5EF4-FFF2-40B4-BE49-F238E27FC236}">
                <a16:creationId xmlns:a16="http://schemas.microsoft.com/office/drawing/2014/main" id="{CE307D4F-5063-4681-A5C2-4F03459FA6C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6514642"/>
            <a:ext cx="10922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fld id="{5073B0C2-833C-4049-9244-41733BBAE632}" type="slidenum">
              <a:rPr lang="en-US" sz="1000" kern="500">
                <a:solidFill>
                  <a:schemeClr val="bg2"/>
                </a:solidFill>
                <a:latin typeface="+mj-lt"/>
              </a:rPr>
              <a:pPr>
                <a:defRPr/>
              </a:pPr>
              <a:t>‹#›</a:t>
            </a:fld>
            <a:endParaRPr lang="en-US" sz="1000" kern="500">
              <a:solidFill>
                <a:schemeClr val="bg2"/>
              </a:solidFill>
              <a:latin typeface="+mj-lt"/>
            </a:endParaRPr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DBF53AD9-5755-F616-6DBD-62DF5581A1A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6240" y="6225094"/>
            <a:ext cx="994956" cy="579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9374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One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436033" y="1090246"/>
            <a:ext cx="11303000" cy="5026740"/>
          </a:xfrm>
          <a:prstGeom prst="rect">
            <a:avLst/>
          </a:prstGeom>
        </p:spPr>
        <p:txBody>
          <a:bodyPr/>
          <a:lstStyle>
            <a:lvl1pPr marL="342878" indent="-342878">
              <a:buClr>
                <a:schemeClr val="tx2"/>
              </a:buClr>
              <a:buSzPct val="100000"/>
              <a:buFont typeface="Courier New" panose="02070309020205020404" pitchFamily="49" charset="0"/>
              <a:buChar char="o"/>
              <a:defRPr sz="2200" kern="600">
                <a:solidFill>
                  <a:srgbClr val="616161"/>
                </a:solidFill>
                <a:latin typeface="+mj-lt"/>
              </a:defRPr>
            </a:lvl1pPr>
            <a:lvl2pPr marL="57146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sz="2000" kern="600">
                <a:solidFill>
                  <a:srgbClr val="616161"/>
                </a:solidFill>
                <a:latin typeface="+mj-lt"/>
              </a:defRPr>
            </a:lvl2pPr>
            <a:lvl3pPr marL="800048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3pPr>
            <a:lvl4pPr marL="102863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4pPr>
            <a:lvl5pPr marL="1257219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07707F4-5B5D-4C47-BD3D-D0F6AA9FDF47}"/>
              </a:ext>
            </a:extLst>
          </p:cNvPr>
          <p:cNvCxnSpPr/>
          <p:nvPr userDrawn="1"/>
        </p:nvCxnSpPr>
        <p:spPr>
          <a:xfrm>
            <a:off x="318043" y="262505"/>
            <a:ext cx="0" cy="663046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36001" y="261898"/>
            <a:ext cx="9773228" cy="663046"/>
          </a:xfrm>
          <a:prstGeom prst="rect">
            <a:avLst/>
          </a:prstGeom>
        </p:spPr>
        <p:txBody>
          <a:bodyPr/>
          <a:lstStyle>
            <a:lvl1pPr>
              <a:defRPr b="0">
                <a:solidFill>
                  <a:srgbClr val="61616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2" name="Text Box 4">
            <a:extLst>
              <a:ext uri="{FF2B5EF4-FFF2-40B4-BE49-F238E27FC236}">
                <a16:creationId xmlns:a16="http://schemas.microsoft.com/office/drawing/2014/main" id="{2B092E29-ABDB-4B42-A104-27F05A5AAD0F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6514642"/>
            <a:ext cx="10922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fld id="{5073B0C2-833C-4049-9244-41733BBAE632}" type="slidenum">
              <a:rPr lang="en-US" sz="1000" kern="500">
                <a:solidFill>
                  <a:schemeClr val="bg2"/>
                </a:solidFill>
                <a:latin typeface="+mj-lt"/>
              </a:rPr>
              <a:pPr>
                <a:defRPr/>
              </a:pPr>
              <a:t>‹#›</a:t>
            </a:fld>
            <a:endParaRPr lang="en-US" sz="1000" kern="500">
              <a:solidFill>
                <a:schemeClr val="bg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8264296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One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436034" y="1757082"/>
            <a:ext cx="5429928" cy="4359904"/>
          </a:xfrm>
          <a:prstGeom prst="rect">
            <a:avLst/>
          </a:prstGeom>
        </p:spPr>
        <p:txBody>
          <a:bodyPr/>
          <a:lstStyle>
            <a:lvl1pPr marL="342878" indent="-342878">
              <a:buClr>
                <a:schemeClr val="tx2"/>
              </a:buClr>
              <a:buSzPct val="100000"/>
              <a:buFont typeface="Courier New" panose="02070309020205020404" pitchFamily="49" charset="0"/>
              <a:buChar char="o"/>
              <a:defRPr sz="2200" kern="600">
                <a:solidFill>
                  <a:srgbClr val="616161"/>
                </a:solidFill>
                <a:latin typeface="+mj-lt"/>
              </a:defRPr>
            </a:lvl1pPr>
            <a:lvl2pPr marL="57146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sz="2000" kern="600">
                <a:solidFill>
                  <a:srgbClr val="616161"/>
                </a:solidFill>
                <a:latin typeface="+mj-lt"/>
              </a:defRPr>
            </a:lvl2pPr>
            <a:lvl3pPr marL="800048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3pPr>
            <a:lvl4pPr marL="102863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4pPr>
            <a:lvl5pPr marL="1257219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07707F4-5B5D-4C47-BD3D-D0F6AA9FDF47}"/>
              </a:ext>
            </a:extLst>
          </p:cNvPr>
          <p:cNvCxnSpPr/>
          <p:nvPr userDrawn="1"/>
        </p:nvCxnSpPr>
        <p:spPr>
          <a:xfrm>
            <a:off x="318043" y="262505"/>
            <a:ext cx="0" cy="663046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436563" y="1036976"/>
            <a:ext cx="11302470" cy="5766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b="0"/>
              <a:t>Click to add subtitle</a:t>
            </a:r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36001" y="261898"/>
            <a:ext cx="9773228" cy="663046"/>
          </a:xfrm>
          <a:prstGeom prst="rect">
            <a:avLst/>
          </a:prstGeom>
        </p:spPr>
        <p:txBody>
          <a:bodyPr/>
          <a:lstStyle>
            <a:lvl1pPr>
              <a:defRPr b="0">
                <a:solidFill>
                  <a:srgbClr val="61616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193B5A5B-E67E-42B8-B15A-28491E0D9E28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326040" y="1754208"/>
            <a:ext cx="5412993" cy="4359904"/>
          </a:xfrm>
          <a:prstGeom prst="rect">
            <a:avLst/>
          </a:prstGeom>
        </p:spPr>
        <p:txBody>
          <a:bodyPr/>
          <a:lstStyle>
            <a:lvl1pPr marL="342878" indent="-342878">
              <a:buClr>
                <a:schemeClr val="tx2"/>
              </a:buClr>
              <a:buSzPct val="100000"/>
              <a:buFont typeface="Courier New" panose="02070309020205020404" pitchFamily="49" charset="0"/>
              <a:buChar char="o"/>
              <a:defRPr sz="2200" kern="600">
                <a:solidFill>
                  <a:srgbClr val="616161"/>
                </a:solidFill>
                <a:latin typeface="+mj-lt"/>
              </a:defRPr>
            </a:lvl1pPr>
            <a:lvl2pPr marL="57146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sz="2000" kern="600">
                <a:solidFill>
                  <a:srgbClr val="616161"/>
                </a:solidFill>
                <a:latin typeface="+mj-lt"/>
              </a:defRPr>
            </a:lvl2pPr>
            <a:lvl3pPr marL="800048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3pPr>
            <a:lvl4pPr marL="102863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4pPr>
            <a:lvl5pPr marL="1257219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1" name="Text Box 4">
            <a:extLst>
              <a:ext uri="{FF2B5EF4-FFF2-40B4-BE49-F238E27FC236}">
                <a16:creationId xmlns:a16="http://schemas.microsoft.com/office/drawing/2014/main" id="{11A057C3-02FF-4938-89B0-FF94B79D432E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6514642"/>
            <a:ext cx="10922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fld id="{5073B0C2-833C-4049-9244-41733BBAE632}" type="slidenum">
              <a:rPr lang="en-US" sz="1000" kern="500">
                <a:solidFill>
                  <a:schemeClr val="bg2"/>
                </a:solidFill>
                <a:latin typeface="+mj-lt"/>
              </a:rPr>
              <a:pPr>
                <a:defRPr/>
              </a:pPr>
              <a:t>‹#›</a:t>
            </a:fld>
            <a:endParaRPr lang="en-US" sz="1000" kern="500">
              <a:solidFill>
                <a:schemeClr val="bg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807880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One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436034" y="1084328"/>
            <a:ext cx="5429928" cy="5032658"/>
          </a:xfrm>
          <a:prstGeom prst="rect">
            <a:avLst/>
          </a:prstGeom>
        </p:spPr>
        <p:txBody>
          <a:bodyPr/>
          <a:lstStyle>
            <a:lvl1pPr marL="342878" indent="-342878">
              <a:buClr>
                <a:schemeClr val="tx2"/>
              </a:buClr>
              <a:buSzPct val="100000"/>
              <a:buFont typeface="Courier New" panose="02070309020205020404" pitchFamily="49" charset="0"/>
              <a:buChar char="o"/>
              <a:defRPr sz="2200" kern="600">
                <a:solidFill>
                  <a:srgbClr val="616161"/>
                </a:solidFill>
                <a:latin typeface="+mj-lt"/>
              </a:defRPr>
            </a:lvl1pPr>
            <a:lvl2pPr marL="57146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sz="2000" kern="600">
                <a:solidFill>
                  <a:srgbClr val="616161"/>
                </a:solidFill>
                <a:latin typeface="+mj-lt"/>
              </a:defRPr>
            </a:lvl2pPr>
            <a:lvl3pPr marL="800048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3pPr>
            <a:lvl4pPr marL="102863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4pPr>
            <a:lvl5pPr marL="1257219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07707F4-5B5D-4C47-BD3D-D0F6AA9FDF47}"/>
              </a:ext>
            </a:extLst>
          </p:cNvPr>
          <p:cNvCxnSpPr/>
          <p:nvPr userDrawn="1"/>
        </p:nvCxnSpPr>
        <p:spPr>
          <a:xfrm>
            <a:off x="318043" y="262505"/>
            <a:ext cx="0" cy="663046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36001" y="261898"/>
            <a:ext cx="9773228" cy="663046"/>
          </a:xfrm>
          <a:prstGeom prst="rect">
            <a:avLst/>
          </a:prstGeom>
        </p:spPr>
        <p:txBody>
          <a:bodyPr/>
          <a:lstStyle>
            <a:lvl1pPr>
              <a:defRPr b="0">
                <a:solidFill>
                  <a:srgbClr val="61616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193B5A5B-E67E-42B8-B15A-28491E0D9E28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326040" y="1081454"/>
            <a:ext cx="5412993" cy="5032658"/>
          </a:xfrm>
          <a:prstGeom prst="rect">
            <a:avLst/>
          </a:prstGeom>
        </p:spPr>
        <p:txBody>
          <a:bodyPr/>
          <a:lstStyle>
            <a:lvl1pPr marL="342878" indent="-342878">
              <a:buClr>
                <a:schemeClr val="tx2"/>
              </a:buClr>
              <a:buSzPct val="100000"/>
              <a:buFont typeface="Courier New" panose="02070309020205020404" pitchFamily="49" charset="0"/>
              <a:buChar char="o"/>
              <a:defRPr sz="2200" kern="600">
                <a:solidFill>
                  <a:srgbClr val="616161"/>
                </a:solidFill>
                <a:latin typeface="+mj-lt"/>
              </a:defRPr>
            </a:lvl1pPr>
            <a:lvl2pPr marL="57146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sz="2000" kern="600">
                <a:solidFill>
                  <a:srgbClr val="616161"/>
                </a:solidFill>
                <a:latin typeface="+mj-lt"/>
              </a:defRPr>
            </a:lvl2pPr>
            <a:lvl3pPr marL="800048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3pPr>
            <a:lvl4pPr marL="102863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4pPr>
            <a:lvl5pPr marL="1257219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0" name="Text Box 4">
            <a:extLst>
              <a:ext uri="{FF2B5EF4-FFF2-40B4-BE49-F238E27FC236}">
                <a16:creationId xmlns:a16="http://schemas.microsoft.com/office/drawing/2014/main" id="{92490C2A-5184-470C-A5F9-E2EAD7F295EF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6514642"/>
            <a:ext cx="10922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fld id="{5073B0C2-833C-4049-9244-41733BBAE632}" type="slidenum">
              <a:rPr lang="en-US" sz="1000" kern="500">
                <a:solidFill>
                  <a:schemeClr val="bg2"/>
                </a:solidFill>
                <a:latin typeface="+mj-lt"/>
              </a:rPr>
              <a:pPr>
                <a:defRPr/>
              </a:pPr>
              <a:t>‹#›</a:t>
            </a:fld>
            <a:endParaRPr lang="en-US" sz="1000" kern="500">
              <a:solidFill>
                <a:schemeClr val="bg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969324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4">
            <a:extLst>
              <a:ext uri="{FF2B5EF4-FFF2-40B4-BE49-F238E27FC236}">
                <a16:creationId xmlns:a16="http://schemas.microsoft.com/office/drawing/2014/main" id="{0232F96E-B343-4992-B53C-6A686F2434E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10049" y="6116986"/>
            <a:ext cx="10922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fld id="{5073B0C2-833C-4049-9244-41733BBAE632}" type="slidenum">
              <a:rPr lang="en-US" sz="1000" kern="500">
                <a:solidFill>
                  <a:srgbClr val="1A1818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en-US" sz="1000" kern="500" dirty="0">
              <a:solidFill>
                <a:srgbClr val="1A1818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3" name="Title 4">
            <a:extLst>
              <a:ext uri="{FF2B5EF4-FFF2-40B4-BE49-F238E27FC236}">
                <a16:creationId xmlns:a16="http://schemas.microsoft.com/office/drawing/2014/main" id="{688E7CA1-4E24-46C4-BC20-A6678C206B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1102" y="1406106"/>
            <a:ext cx="11403821" cy="914400"/>
          </a:xfrm>
        </p:spPr>
        <p:txBody>
          <a:bodyPr/>
          <a:lstStyle>
            <a:lvl1pPr algn="r">
              <a:defRPr sz="5400" b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314934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2"/>
          <p:cNvSpPr txBox="1">
            <a:spLocks/>
          </p:cNvSpPr>
          <p:nvPr userDrawn="1"/>
        </p:nvSpPr>
        <p:spPr>
          <a:xfrm>
            <a:off x="436034" y="2208923"/>
            <a:ext cx="6472767" cy="1589487"/>
          </a:xfrm>
          <a:prstGeom prst="rect">
            <a:avLst/>
          </a:prstGeom>
        </p:spPr>
        <p:txBody>
          <a:bodyPr vert="horz" lIns="0" tIns="0" rIns="173468" bIns="0" rtlCol="0" anchor="ctr" anchorCtr="0">
            <a:noAutofit/>
          </a:bodyPr>
          <a:lstStyle>
            <a:lvl1pPr algn="ctr" defTabSz="1734634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8800" b="0" i="0" kern="1200" cap="all" spc="-133" baseline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marL="0" marR="0" lvl="0" indent="0" algn="l" defTabSz="2312788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200" b="0" i="0" u="none" strike="noStrike" kern="1200" cap="none" spc="-177" normalizeH="0" baseline="0" noProof="0" dirty="0">
              <a:ln w="28575">
                <a:noFill/>
              </a:ln>
              <a:solidFill>
                <a:srgbClr val="777878"/>
              </a:solidFill>
              <a:effectLst/>
              <a:uLnTx/>
              <a:uFillTx/>
              <a:latin typeface="Arial Black" charset="0"/>
            </a:endParaRPr>
          </a:p>
        </p:txBody>
      </p:sp>
      <p:sp>
        <p:nvSpPr>
          <p:cNvPr id="11" name="Text Box 4">
            <a:extLst>
              <a:ext uri="{FF2B5EF4-FFF2-40B4-BE49-F238E27FC236}">
                <a16:creationId xmlns:a16="http://schemas.microsoft.com/office/drawing/2014/main" id="{0232F96E-B343-4992-B53C-6A686F2434E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10049" y="6116986"/>
            <a:ext cx="10922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fld id="{5073B0C2-833C-4049-9244-41733BBAE632}" type="slidenum">
              <a:rPr lang="en-US" sz="1000" kern="500">
                <a:solidFill>
                  <a:srgbClr val="1A1818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en-US" sz="1000" kern="500" dirty="0">
              <a:solidFill>
                <a:srgbClr val="1A1818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3" name="Title 4">
            <a:extLst>
              <a:ext uri="{FF2B5EF4-FFF2-40B4-BE49-F238E27FC236}">
                <a16:creationId xmlns:a16="http://schemas.microsoft.com/office/drawing/2014/main" id="{179A8C0C-8846-42E0-A06B-831C19FE8A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1102" y="1406106"/>
            <a:ext cx="11403821" cy="914400"/>
          </a:xfrm>
        </p:spPr>
        <p:txBody>
          <a:bodyPr/>
          <a:lstStyle>
            <a:lvl1pPr algn="r">
              <a:defRPr sz="5400" b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1288116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One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436033" y="1757082"/>
            <a:ext cx="11303000" cy="4359904"/>
          </a:xfrm>
          <a:prstGeom prst="rect">
            <a:avLst/>
          </a:prstGeom>
        </p:spPr>
        <p:txBody>
          <a:bodyPr/>
          <a:lstStyle>
            <a:lvl1pPr marL="342878" indent="-342878">
              <a:buClr>
                <a:schemeClr val="tx2"/>
              </a:buClr>
              <a:buSzPct val="100000"/>
              <a:buFont typeface="Courier New" panose="02070309020205020404" pitchFamily="49" charset="0"/>
              <a:buChar char="o"/>
              <a:defRPr sz="2200" kern="600">
                <a:solidFill>
                  <a:srgbClr val="616161"/>
                </a:solidFill>
                <a:latin typeface="+mj-lt"/>
              </a:defRPr>
            </a:lvl1pPr>
            <a:lvl2pPr marL="57146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sz="2000" kern="600">
                <a:solidFill>
                  <a:srgbClr val="616161"/>
                </a:solidFill>
                <a:latin typeface="+mj-lt"/>
              </a:defRPr>
            </a:lvl2pPr>
            <a:lvl3pPr marL="800048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3pPr>
            <a:lvl4pPr marL="102863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4pPr>
            <a:lvl5pPr marL="1257219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07707F4-5B5D-4C47-BD3D-D0F6AA9FDF47}"/>
              </a:ext>
            </a:extLst>
          </p:cNvPr>
          <p:cNvCxnSpPr/>
          <p:nvPr userDrawn="1"/>
        </p:nvCxnSpPr>
        <p:spPr>
          <a:xfrm>
            <a:off x="318043" y="262505"/>
            <a:ext cx="0" cy="663046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436563" y="1036976"/>
            <a:ext cx="11302470" cy="5766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b="0" dirty="0"/>
              <a:t>Click to add subtitle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36001" y="261898"/>
            <a:ext cx="9773228" cy="663046"/>
          </a:xfrm>
          <a:prstGeom prst="rect">
            <a:avLst/>
          </a:prstGeom>
        </p:spPr>
        <p:txBody>
          <a:bodyPr/>
          <a:lstStyle>
            <a:lvl1pPr>
              <a:defRPr b="0">
                <a:solidFill>
                  <a:srgbClr val="61616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4" name="Text Box 4">
            <a:extLst>
              <a:ext uri="{FF2B5EF4-FFF2-40B4-BE49-F238E27FC236}">
                <a16:creationId xmlns:a16="http://schemas.microsoft.com/office/drawing/2014/main" id="{CE307D4F-5063-4681-A5C2-4F03459FA6C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6514642"/>
            <a:ext cx="10922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fld id="{5073B0C2-833C-4049-9244-41733BBAE632}" type="slidenum">
              <a:rPr lang="en-US" sz="1000" kern="500">
                <a:solidFill>
                  <a:schemeClr val="bg2"/>
                </a:solidFill>
                <a:latin typeface="+mj-lt"/>
              </a:rPr>
              <a:pPr>
                <a:defRPr/>
              </a:pPr>
              <a:t>‹#›</a:t>
            </a:fld>
            <a:endParaRPr lang="en-US" sz="1000" kern="500" dirty="0">
              <a:solidFill>
                <a:schemeClr val="bg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559374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One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436033" y="1090246"/>
            <a:ext cx="11303000" cy="5026740"/>
          </a:xfrm>
          <a:prstGeom prst="rect">
            <a:avLst/>
          </a:prstGeom>
        </p:spPr>
        <p:txBody>
          <a:bodyPr/>
          <a:lstStyle>
            <a:lvl1pPr marL="342878" indent="-342878">
              <a:buClr>
                <a:schemeClr val="tx2"/>
              </a:buClr>
              <a:buSzPct val="100000"/>
              <a:buFont typeface="Courier New" panose="02070309020205020404" pitchFamily="49" charset="0"/>
              <a:buChar char="o"/>
              <a:defRPr sz="2200" kern="600">
                <a:solidFill>
                  <a:srgbClr val="616161"/>
                </a:solidFill>
                <a:latin typeface="+mj-lt"/>
              </a:defRPr>
            </a:lvl1pPr>
            <a:lvl2pPr marL="57146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sz="2000" kern="600">
                <a:solidFill>
                  <a:srgbClr val="616161"/>
                </a:solidFill>
                <a:latin typeface="+mj-lt"/>
              </a:defRPr>
            </a:lvl2pPr>
            <a:lvl3pPr marL="800048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3pPr>
            <a:lvl4pPr marL="102863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4pPr>
            <a:lvl5pPr marL="1257219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07707F4-5B5D-4C47-BD3D-D0F6AA9FDF47}"/>
              </a:ext>
            </a:extLst>
          </p:cNvPr>
          <p:cNvCxnSpPr/>
          <p:nvPr userDrawn="1"/>
        </p:nvCxnSpPr>
        <p:spPr>
          <a:xfrm>
            <a:off x="318043" y="262505"/>
            <a:ext cx="0" cy="663046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36001" y="261898"/>
            <a:ext cx="9773228" cy="663046"/>
          </a:xfrm>
          <a:prstGeom prst="rect">
            <a:avLst/>
          </a:prstGeom>
        </p:spPr>
        <p:txBody>
          <a:bodyPr/>
          <a:lstStyle>
            <a:lvl1pPr>
              <a:defRPr b="0">
                <a:solidFill>
                  <a:srgbClr val="61616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2" name="Text Box 4">
            <a:extLst>
              <a:ext uri="{FF2B5EF4-FFF2-40B4-BE49-F238E27FC236}">
                <a16:creationId xmlns:a16="http://schemas.microsoft.com/office/drawing/2014/main" id="{2B092E29-ABDB-4B42-A104-27F05A5AAD0F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6514642"/>
            <a:ext cx="10922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fld id="{5073B0C2-833C-4049-9244-41733BBAE632}" type="slidenum">
              <a:rPr lang="en-US" sz="1000" kern="500">
                <a:solidFill>
                  <a:schemeClr val="bg2"/>
                </a:solidFill>
                <a:latin typeface="+mj-lt"/>
              </a:rPr>
              <a:pPr>
                <a:defRPr/>
              </a:pPr>
              <a:t>‹#›</a:t>
            </a:fld>
            <a:endParaRPr lang="en-US" sz="1000" kern="500" dirty="0">
              <a:solidFill>
                <a:schemeClr val="bg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82642965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One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436034" y="1757082"/>
            <a:ext cx="5429928" cy="4359904"/>
          </a:xfrm>
          <a:prstGeom prst="rect">
            <a:avLst/>
          </a:prstGeom>
        </p:spPr>
        <p:txBody>
          <a:bodyPr/>
          <a:lstStyle>
            <a:lvl1pPr marL="342878" indent="-342878">
              <a:buClr>
                <a:schemeClr val="tx2"/>
              </a:buClr>
              <a:buSzPct val="100000"/>
              <a:buFont typeface="Courier New" panose="02070309020205020404" pitchFamily="49" charset="0"/>
              <a:buChar char="o"/>
              <a:defRPr sz="2200" kern="600">
                <a:solidFill>
                  <a:srgbClr val="616161"/>
                </a:solidFill>
                <a:latin typeface="+mj-lt"/>
              </a:defRPr>
            </a:lvl1pPr>
            <a:lvl2pPr marL="57146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sz="2000" kern="600">
                <a:solidFill>
                  <a:srgbClr val="616161"/>
                </a:solidFill>
                <a:latin typeface="+mj-lt"/>
              </a:defRPr>
            </a:lvl2pPr>
            <a:lvl3pPr marL="800048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3pPr>
            <a:lvl4pPr marL="102863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4pPr>
            <a:lvl5pPr marL="1257219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07707F4-5B5D-4C47-BD3D-D0F6AA9FDF47}"/>
              </a:ext>
            </a:extLst>
          </p:cNvPr>
          <p:cNvCxnSpPr/>
          <p:nvPr userDrawn="1"/>
        </p:nvCxnSpPr>
        <p:spPr>
          <a:xfrm>
            <a:off x="318043" y="262505"/>
            <a:ext cx="0" cy="663046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436563" y="1036976"/>
            <a:ext cx="11302470" cy="5766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b="0" dirty="0"/>
              <a:t>Click to add subtitle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36001" y="261898"/>
            <a:ext cx="9773228" cy="663046"/>
          </a:xfrm>
          <a:prstGeom prst="rect">
            <a:avLst/>
          </a:prstGeom>
        </p:spPr>
        <p:txBody>
          <a:bodyPr/>
          <a:lstStyle>
            <a:lvl1pPr>
              <a:defRPr b="0">
                <a:solidFill>
                  <a:srgbClr val="61616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193B5A5B-E67E-42B8-B15A-28491E0D9E28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326040" y="1754208"/>
            <a:ext cx="5412993" cy="4359904"/>
          </a:xfrm>
          <a:prstGeom prst="rect">
            <a:avLst/>
          </a:prstGeom>
        </p:spPr>
        <p:txBody>
          <a:bodyPr/>
          <a:lstStyle>
            <a:lvl1pPr marL="342878" indent="-342878">
              <a:buClr>
                <a:schemeClr val="tx2"/>
              </a:buClr>
              <a:buSzPct val="100000"/>
              <a:buFont typeface="Courier New" panose="02070309020205020404" pitchFamily="49" charset="0"/>
              <a:buChar char="o"/>
              <a:defRPr sz="2200" kern="600">
                <a:solidFill>
                  <a:srgbClr val="616161"/>
                </a:solidFill>
                <a:latin typeface="+mj-lt"/>
              </a:defRPr>
            </a:lvl1pPr>
            <a:lvl2pPr marL="57146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sz="2000" kern="600">
                <a:solidFill>
                  <a:srgbClr val="616161"/>
                </a:solidFill>
                <a:latin typeface="+mj-lt"/>
              </a:defRPr>
            </a:lvl2pPr>
            <a:lvl3pPr marL="800048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3pPr>
            <a:lvl4pPr marL="102863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4pPr>
            <a:lvl5pPr marL="1257219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1" name="Text Box 4">
            <a:extLst>
              <a:ext uri="{FF2B5EF4-FFF2-40B4-BE49-F238E27FC236}">
                <a16:creationId xmlns:a16="http://schemas.microsoft.com/office/drawing/2014/main" id="{11A057C3-02FF-4938-89B0-FF94B79D432E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6514642"/>
            <a:ext cx="10922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fld id="{5073B0C2-833C-4049-9244-41733BBAE632}" type="slidenum">
              <a:rPr lang="en-US" sz="1000" kern="500">
                <a:solidFill>
                  <a:schemeClr val="bg2"/>
                </a:solidFill>
                <a:latin typeface="+mj-lt"/>
              </a:rPr>
              <a:pPr>
                <a:defRPr/>
              </a:pPr>
              <a:t>‹#›</a:t>
            </a:fld>
            <a:endParaRPr lang="en-US" sz="1000" kern="500" dirty="0">
              <a:solidFill>
                <a:schemeClr val="bg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4197018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One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436033" y="1757082"/>
            <a:ext cx="11303000" cy="4359904"/>
          </a:xfrm>
          <a:prstGeom prst="rect">
            <a:avLst/>
          </a:prstGeom>
        </p:spPr>
        <p:txBody>
          <a:bodyPr numCol="1"/>
          <a:lstStyle>
            <a:lvl1pPr marL="342878" indent="-342878">
              <a:buClr>
                <a:schemeClr val="tx2"/>
              </a:buClr>
              <a:buSzPct val="100000"/>
              <a:buFont typeface="Courier New" panose="02070309020205020404" pitchFamily="49" charset="0"/>
              <a:buChar char="o"/>
              <a:defRPr sz="2200" kern="600">
                <a:solidFill>
                  <a:srgbClr val="616161"/>
                </a:solidFill>
                <a:latin typeface="+mj-lt"/>
              </a:defRPr>
            </a:lvl1pPr>
            <a:lvl2pPr marL="57146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sz="2000" kern="600">
                <a:solidFill>
                  <a:srgbClr val="616161"/>
                </a:solidFill>
                <a:latin typeface="+mj-lt"/>
              </a:defRPr>
            </a:lvl2pPr>
            <a:lvl3pPr marL="800048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3pPr>
            <a:lvl4pPr marL="102863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4pPr>
            <a:lvl5pPr marL="1257219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07707F4-5B5D-4C47-BD3D-D0F6AA9FDF47}"/>
              </a:ext>
            </a:extLst>
          </p:cNvPr>
          <p:cNvCxnSpPr/>
          <p:nvPr userDrawn="1"/>
        </p:nvCxnSpPr>
        <p:spPr>
          <a:xfrm>
            <a:off x="318043" y="262505"/>
            <a:ext cx="0" cy="663046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436563" y="1036976"/>
            <a:ext cx="11302470" cy="576669"/>
          </a:xfrm>
          <a:prstGeom prst="rect">
            <a:avLst/>
          </a:prstGeom>
        </p:spPr>
        <p:txBody>
          <a:bodyPr numCol="1"/>
          <a:lstStyle>
            <a:lvl1pPr marL="0" indent="0">
              <a:buNone/>
              <a:defRPr sz="1400" b="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b="0"/>
              <a:t>Click to add subtitle</a:t>
            </a:r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36001" y="261898"/>
            <a:ext cx="9773228" cy="663046"/>
          </a:xfrm>
          <a:prstGeom prst="rect">
            <a:avLst/>
          </a:prstGeom>
        </p:spPr>
        <p:txBody>
          <a:bodyPr numCol="1"/>
          <a:lstStyle>
            <a:lvl1pPr>
              <a:defRPr b="0">
                <a:solidFill>
                  <a:srgbClr val="61616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4" name="Text Box 4">
            <a:extLst>
              <a:ext uri="{FF2B5EF4-FFF2-40B4-BE49-F238E27FC236}">
                <a16:creationId xmlns:a16="http://schemas.microsoft.com/office/drawing/2014/main" id="{CE307D4F-5063-4681-A5C2-4F03459FA6CB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0" y="6514642"/>
            <a:ext cx="10922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numCol="1">
            <a:spAutoFit/>
          </a:bodyPr>
          <a:lstStyle/>
          <a:p>
            <a:pPr>
              <a:defRPr/>
            </a:pPr>
            <a:fld id="{5073B0C2-833C-4049-9244-41733BBAE632}" type="slidenum">
              <a:rPr lang="en-US" sz="1000" kern="500">
                <a:solidFill>
                  <a:schemeClr val="bg2"/>
                </a:solidFill>
                <a:latin typeface="+mj-lt"/>
              </a:rPr>
              <a:pPr>
                <a:defRPr/>
              </a:pPr>
              <a:t>‹#›</a:t>
            </a:fld>
            <a:endParaRPr lang="en-US" sz="1000" kern="500">
              <a:solidFill>
                <a:schemeClr val="bg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559374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One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436033" y="1090246"/>
            <a:ext cx="11303000" cy="5026740"/>
          </a:xfrm>
          <a:prstGeom prst="rect">
            <a:avLst/>
          </a:prstGeom>
        </p:spPr>
        <p:txBody>
          <a:bodyPr numCol="1"/>
          <a:lstStyle>
            <a:lvl1pPr marL="342878" indent="-342878">
              <a:buClr>
                <a:schemeClr val="tx2"/>
              </a:buClr>
              <a:buSzPct val="100000"/>
              <a:buFont typeface="Courier New" panose="02070309020205020404" pitchFamily="49" charset="0"/>
              <a:buChar char="o"/>
              <a:defRPr sz="2200" kern="600">
                <a:solidFill>
                  <a:srgbClr val="616161"/>
                </a:solidFill>
                <a:latin typeface="+mj-lt"/>
              </a:defRPr>
            </a:lvl1pPr>
            <a:lvl2pPr marL="57146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sz="2000" kern="600">
                <a:solidFill>
                  <a:srgbClr val="616161"/>
                </a:solidFill>
                <a:latin typeface="+mj-lt"/>
              </a:defRPr>
            </a:lvl2pPr>
            <a:lvl3pPr marL="800048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3pPr>
            <a:lvl4pPr marL="102863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4pPr>
            <a:lvl5pPr marL="1257219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07707F4-5B5D-4C47-BD3D-D0F6AA9FDF47}"/>
              </a:ext>
            </a:extLst>
          </p:cNvPr>
          <p:cNvCxnSpPr/>
          <p:nvPr userDrawn="1"/>
        </p:nvCxnSpPr>
        <p:spPr>
          <a:xfrm>
            <a:off x="318043" y="262505"/>
            <a:ext cx="0" cy="663046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36001" y="261898"/>
            <a:ext cx="9773228" cy="663046"/>
          </a:xfrm>
          <a:prstGeom prst="rect">
            <a:avLst/>
          </a:prstGeom>
        </p:spPr>
        <p:txBody>
          <a:bodyPr numCol="1"/>
          <a:lstStyle>
            <a:lvl1pPr>
              <a:defRPr b="0">
                <a:solidFill>
                  <a:srgbClr val="61616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2642965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One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436034" y="1757082"/>
            <a:ext cx="5429928" cy="4359904"/>
          </a:xfrm>
          <a:prstGeom prst="rect">
            <a:avLst/>
          </a:prstGeom>
        </p:spPr>
        <p:txBody>
          <a:bodyPr numCol="1"/>
          <a:lstStyle>
            <a:lvl1pPr marL="342878" indent="-342878">
              <a:buClr>
                <a:schemeClr val="tx2"/>
              </a:buClr>
              <a:buSzPct val="100000"/>
              <a:buFont typeface="Courier New" panose="02070309020205020404" pitchFamily="49" charset="0"/>
              <a:buChar char="o"/>
              <a:defRPr sz="2200" kern="600">
                <a:solidFill>
                  <a:srgbClr val="616161"/>
                </a:solidFill>
                <a:latin typeface="+mj-lt"/>
              </a:defRPr>
            </a:lvl1pPr>
            <a:lvl2pPr marL="57146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sz="2000" kern="600">
                <a:solidFill>
                  <a:srgbClr val="616161"/>
                </a:solidFill>
                <a:latin typeface="+mj-lt"/>
              </a:defRPr>
            </a:lvl2pPr>
            <a:lvl3pPr marL="800048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3pPr>
            <a:lvl4pPr marL="102863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4pPr>
            <a:lvl5pPr marL="1257219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07707F4-5B5D-4C47-BD3D-D0F6AA9FDF47}"/>
              </a:ext>
            </a:extLst>
          </p:cNvPr>
          <p:cNvCxnSpPr/>
          <p:nvPr userDrawn="1"/>
        </p:nvCxnSpPr>
        <p:spPr>
          <a:xfrm>
            <a:off x="318043" y="262505"/>
            <a:ext cx="0" cy="663046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436563" y="1036976"/>
            <a:ext cx="11302470" cy="576669"/>
          </a:xfrm>
          <a:prstGeom prst="rect">
            <a:avLst/>
          </a:prstGeom>
        </p:spPr>
        <p:txBody>
          <a:bodyPr numCol="1"/>
          <a:lstStyle>
            <a:lvl1pPr marL="0" indent="0">
              <a:buNone/>
              <a:defRPr sz="1400" b="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b="0"/>
              <a:t>Click to add subtitle</a:t>
            </a:r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36001" y="261898"/>
            <a:ext cx="9773228" cy="663046"/>
          </a:xfrm>
          <a:prstGeom prst="rect">
            <a:avLst/>
          </a:prstGeom>
        </p:spPr>
        <p:txBody>
          <a:bodyPr numCol="1"/>
          <a:lstStyle>
            <a:lvl1pPr>
              <a:defRPr b="0">
                <a:solidFill>
                  <a:srgbClr val="61616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193B5A5B-E67E-42B8-B15A-28491E0D9E28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326040" y="1754208"/>
            <a:ext cx="5412993" cy="4359904"/>
          </a:xfrm>
          <a:prstGeom prst="rect">
            <a:avLst/>
          </a:prstGeom>
        </p:spPr>
        <p:txBody>
          <a:bodyPr numCol="1"/>
          <a:lstStyle>
            <a:lvl1pPr marL="342878" indent="-342878">
              <a:buClr>
                <a:schemeClr val="tx2"/>
              </a:buClr>
              <a:buSzPct val="100000"/>
              <a:buFont typeface="Courier New" panose="02070309020205020404" pitchFamily="49" charset="0"/>
              <a:buChar char="o"/>
              <a:defRPr sz="2200" kern="600">
                <a:solidFill>
                  <a:srgbClr val="616161"/>
                </a:solidFill>
                <a:latin typeface="+mj-lt"/>
              </a:defRPr>
            </a:lvl1pPr>
            <a:lvl2pPr marL="57146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sz="2000" kern="600">
                <a:solidFill>
                  <a:srgbClr val="616161"/>
                </a:solidFill>
                <a:latin typeface="+mj-lt"/>
              </a:defRPr>
            </a:lvl2pPr>
            <a:lvl3pPr marL="800048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3pPr>
            <a:lvl4pPr marL="102863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4pPr>
            <a:lvl5pPr marL="1257219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1" name="Text Box 4">
            <a:extLst>
              <a:ext uri="{FF2B5EF4-FFF2-40B4-BE49-F238E27FC236}">
                <a16:creationId xmlns:a16="http://schemas.microsoft.com/office/drawing/2014/main" id="{11A057C3-02FF-4938-89B0-FF94B79D432E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0" y="6514642"/>
            <a:ext cx="10922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numCol="1">
            <a:spAutoFit/>
          </a:bodyPr>
          <a:lstStyle/>
          <a:p>
            <a:pPr>
              <a:defRPr/>
            </a:pPr>
            <a:fld id="{5073B0C2-833C-4049-9244-41733BBAE632}" type="slidenum">
              <a:rPr lang="en-US" sz="1000" kern="500">
                <a:solidFill>
                  <a:schemeClr val="bg2"/>
                </a:solidFill>
                <a:latin typeface="+mj-lt"/>
              </a:rPr>
              <a:pPr>
                <a:defRPr/>
              </a:pPr>
              <a:t>‹#›</a:t>
            </a:fld>
            <a:endParaRPr lang="en-US" sz="1000" kern="500">
              <a:solidFill>
                <a:schemeClr val="bg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807880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One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436034" y="1084328"/>
            <a:ext cx="5429928" cy="5032658"/>
          </a:xfrm>
          <a:prstGeom prst="rect">
            <a:avLst/>
          </a:prstGeom>
        </p:spPr>
        <p:txBody>
          <a:bodyPr numCol="1"/>
          <a:lstStyle>
            <a:lvl1pPr marL="342878" indent="-342878">
              <a:buClr>
                <a:schemeClr val="tx2"/>
              </a:buClr>
              <a:buSzPct val="100000"/>
              <a:buFont typeface="Courier New" panose="02070309020205020404" pitchFamily="49" charset="0"/>
              <a:buChar char="o"/>
              <a:defRPr sz="2200" kern="600">
                <a:solidFill>
                  <a:srgbClr val="616161"/>
                </a:solidFill>
                <a:latin typeface="+mj-lt"/>
              </a:defRPr>
            </a:lvl1pPr>
            <a:lvl2pPr marL="57146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sz="2000" kern="600">
                <a:solidFill>
                  <a:srgbClr val="616161"/>
                </a:solidFill>
                <a:latin typeface="+mj-lt"/>
              </a:defRPr>
            </a:lvl2pPr>
            <a:lvl3pPr marL="800048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3pPr>
            <a:lvl4pPr marL="102863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4pPr>
            <a:lvl5pPr marL="1257219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07707F4-5B5D-4C47-BD3D-D0F6AA9FDF47}"/>
              </a:ext>
            </a:extLst>
          </p:cNvPr>
          <p:cNvCxnSpPr/>
          <p:nvPr userDrawn="1"/>
        </p:nvCxnSpPr>
        <p:spPr>
          <a:xfrm>
            <a:off x="318043" y="262505"/>
            <a:ext cx="0" cy="663046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36001" y="261898"/>
            <a:ext cx="9773228" cy="663046"/>
          </a:xfrm>
          <a:prstGeom prst="rect">
            <a:avLst/>
          </a:prstGeom>
        </p:spPr>
        <p:txBody>
          <a:bodyPr numCol="1"/>
          <a:lstStyle>
            <a:lvl1pPr>
              <a:defRPr b="0">
                <a:solidFill>
                  <a:srgbClr val="61616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193B5A5B-E67E-42B8-B15A-28491E0D9E28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326040" y="1081454"/>
            <a:ext cx="5412993" cy="5032658"/>
          </a:xfrm>
          <a:prstGeom prst="rect">
            <a:avLst/>
          </a:prstGeom>
        </p:spPr>
        <p:txBody>
          <a:bodyPr numCol="1"/>
          <a:lstStyle>
            <a:lvl1pPr marL="342878" indent="-342878">
              <a:buClr>
                <a:schemeClr val="tx2"/>
              </a:buClr>
              <a:buSzPct val="100000"/>
              <a:buFont typeface="Courier New" panose="02070309020205020404" pitchFamily="49" charset="0"/>
              <a:buChar char="o"/>
              <a:defRPr sz="2200" kern="600">
                <a:solidFill>
                  <a:srgbClr val="616161"/>
                </a:solidFill>
                <a:latin typeface="+mj-lt"/>
              </a:defRPr>
            </a:lvl1pPr>
            <a:lvl2pPr marL="57146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sz="2000" kern="600">
                <a:solidFill>
                  <a:srgbClr val="616161"/>
                </a:solidFill>
                <a:latin typeface="+mj-lt"/>
              </a:defRPr>
            </a:lvl2pPr>
            <a:lvl3pPr marL="800048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3pPr>
            <a:lvl4pPr marL="102863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4pPr>
            <a:lvl5pPr marL="1257219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0" name="Text Box 4">
            <a:extLst>
              <a:ext uri="{FF2B5EF4-FFF2-40B4-BE49-F238E27FC236}">
                <a16:creationId xmlns:a16="http://schemas.microsoft.com/office/drawing/2014/main" id="{92490C2A-5184-470C-A5F9-E2EAD7F295EF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0" y="6514642"/>
            <a:ext cx="10922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numCol="1">
            <a:spAutoFit/>
          </a:bodyPr>
          <a:lstStyle/>
          <a:p>
            <a:pPr>
              <a:defRPr/>
            </a:pPr>
            <a:fld id="{5073B0C2-833C-4049-9244-41733BBAE632}" type="slidenum">
              <a:rPr lang="en-US" sz="1000" kern="500">
                <a:solidFill>
                  <a:schemeClr val="bg2"/>
                </a:solidFill>
                <a:latin typeface="+mj-lt"/>
              </a:rPr>
              <a:pPr>
                <a:defRPr/>
              </a:pPr>
              <a:t>‹#›</a:t>
            </a:fld>
            <a:endParaRPr lang="en-US" sz="1000" kern="500">
              <a:solidFill>
                <a:schemeClr val="bg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9693243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4">
            <a:extLst>
              <a:ext uri="{FF2B5EF4-FFF2-40B4-BE49-F238E27FC236}">
                <a16:creationId xmlns:a16="http://schemas.microsoft.com/office/drawing/2014/main" id="{0232F96E-B343-4992-B53C-6A686F2434E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10049" y="6116986"/>
            <a:ext cx="10922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fld id="{5073B0C2-833C-4049-9244-41733BBAE632}" type="slidenum">
              <a:rPr lang="en-US" sz="1000" kern="500">
                <a:solidFill>
                  <a:srgbClr val="1A1818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en-US" sz="1000" kern="500" dirty="0">
              <a:solidFill>
                <a:srgbClr val="1A1818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3" name="Title 4">
            <a:extLst>
              <a:ext uri="{FF2B5EF4-FFF2-40B4-BE49-F238E27FC236}">
                <a16:creationId xmlns:a16="http://schemas.microsoft.com/office/drawing/2014/main" id="{E63E2BD5-4633-4101-BC46-EC2A9D39B99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1102" y="1406106"/>
            <a:ext cx="11403821" cy="914400"/>
          </a:xfrm>
        </p:spPr>
        <p:txBody>
          <a:bodyPr/>
          <a:lstStyle>
            <a:lvl1pPr algn="r">
              <a:defRPr sz="5400" b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58086554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One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436033" y="1757082"/>
            <a:ext cx="11303000" cy="4359904"/>
          </a:xfrm>
          <a:prstGeom prst="rect">
            <a:avLst/>
          </a:prstGeom>
        </p:spPr>
        <p:txBody>
          <a:bodyPr/>
          <a:lstStyle>
            <a:lvl1pPr marL="342878" indent="-342878">
              <a:buClr>
                <a:schemeClr val="tx2"/>
              </a:buClr>
              <a:buSzPct val="100000"/>
              <a:buFont typeface="Courier New" panose="02070309020205020404" pitchFamily="49" charset="0"/>
              <a:buChar char="o"/>
              <a:defRPr sz="2200" kern="600">
                <a:solidFill>
                  <a:srgbClr val="616161"/>
                </a:solidFill>
                <a:latin typeface="+mj-lt"/>
              </a:defRPr>
            </a:lvl1pPr>
            <a:lvl2pPr marL="57146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sz="2000" kern="600">
                <a:solidFill>
                  <a:srgbClr val="616161"/>
                </a:solidFill>
                <a:latin typeface="+mj-lt"/>
              </a:defRPr>
            </a:lvl2pPr>
            <a:lvl3pPr marL="800048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3pPr>
            <a:lvl4pPr marL="102863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4pPr>
            <a:lvl5pPr marL="1257219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07707F4-5B5D-4C47-BD3D-D0F6AA9FDF47}"/>
              </a:ext>
            </a:extLst>
          </p:cNvPr>
          <p:cNvCxnSpPr/>
          <p:nvPr userDrawn="1"/>
        </p:nvCxnSpPr>
        <p:spPr>
          <a:xfrm>
            <a:off x="318043" y="262505"/>
            <a:ext cx="0" cy="663046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436563" y="1036976"/>
            <a:ext cx="11302470" cy="5766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b="0" dirty="0"/>
              <a:t>Click to add subtitle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36001" y="261898"/>
            <a:ext cx="9773228" cy="663046"/>
          </a:xfrm>
          <a:prstGeom prst="rect">
            <a:avLst/>
          </a:prstGeom>
        </p:spPr>
        <p:txBody>
          <a:bodyPr/>
          <a:lstStyle>
            <a:lvl1pPr>
              <a:defRPr b="0">
                <a:solidFill>
                  <a:srgbClr val="61616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8736082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One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436033" y="1090246"/>
            <a:ext cx="11303000" cy="5026740"/>
          </a:xfrm>
          <a:prstGeom prst="rect">
            <a:avLst/>
          </a:prstGeom>
        </p:spPr>
        <p:txBody>
          <a:bodyPr/>
          <a:lstStyle>
            <a:lvl1pPr marL="342878" indent="-342878">
              <a:buClr>
                <a:schemeClr val="tx2"/>
              </a:buClr>
              <a:buSzPct val="100000"/>
              <a:buFont typeface="Courier New" panose="02070309020205020404" pitchFamily="49" charset="0"/>
              <a:buChar char="o"/>
              <a:defRPr sz="2200" kern="600">
                <a:solidFill>
                  <a:srgbClr val="616161"/>
                </a:solidFill>
                <a:latin typeface="+mj-lt"/>
              </a:defRPr>
            </a:lvl1pPr>
            <a:lvl2pPr marL="57146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sz="2000" kern="600">
                <a:solidFill>
                  <a:srgbClr val="616161"/>
                </a:solidFill>
                <a:latin typeface="+mj-lt"/>
              </a:defRPr>
            </a:lvl2pPr>
            <a:lvl3pPr marL="800048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3pPr>
            <a:lvl4pPr marL="102863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4pPr>
            <a:lvl5pPr marL="1257219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07707F4-5B5D-4C47-BD3D-D0F6AA9FDF47}"/>
              </a:ext>
            </a:extLst>
          </p:cNvPr>
          <p:cNvCxnSpPr/>
          <p:nvPr userDrawn="1"/>
        </p:nvCxnSpPr>
        <p:spPr>
          <a:xfrm>
            <a:off x="318043" y="262505"/>
            <a:ext cx="0" cy="663046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36001" y="261898"/>
            <a:ext cx="9773228" cy="663046"/>
          </a:xfrm>
          <a:prstGeom prst="rect">
            <a:avLst/>
          </a:prstGeom>
        </p:spPr>
        <p:txBody>
          <a:bodyPr/>
          <a:lstStyle>
            <a:lvl1pPr>
              <a:defRPr b="0">
                <a:solidFill>
                  <a:srgbClr val="61616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" name="Text Box 4">
            <a:extLst>
              <a:ext uri="{FF2B5EF4-FFF2-40B4-BE49-F238E27FC236}">
                <a16:creationId xmlns:a16="http://schemas.microsoft.com/office/drawing/2014/main" id="{84FA4A3F-2DC7-4E53-9706-445D350C06C2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04811" y="6178593"/>
            <a:ext cx="65339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fld id="{5073B0C2-833C-4049-9244-41733BBAE632}" type="slidenum">
              <a:rPr lang="en-US" sz="1000" kern="500">
                <a:solidFill>
                  <a:srgbClr val="1A1818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en-US" sz="1000" kern="500" dirty="0">
              <a:solidFill>
                <a:srgbClr val="1A1818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204650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One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436034" y="1757082"/>
            <a:ext cx="5429928" cy="4359904"/>
          </a:xfrm>
          <a:prstGeom prst="rect">
            <a:avLst/>
          </a:prstGeom>
        </p:spPr>
        <p:txBody>
          <a:bodyPr/>
          <a:lstStyle>
            <a:lvl1pPr marL="342878" indent="-342878">
              <a:buClr>
                <a:schemeClr val="tx2"/>
              </a:buClr>
              <a:buSzPct val="100000"/>
              <a:buFont typeface="Courier New" panose="02070309020205020404" pitchFamily="49" charset="0"/>
              <a:buChar char="o"/>
              <a:defRPr sz="2200" kern="600">
                <a:solidFill>
                  <a:srgbClr val="616161"/>
                </a:solidFill>
                <a:latin typeface="+mj-lt"/>
              </a:defRPr>
            </a:lvl1pPr>
            <a:lvl2pPr marL="57146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sz="2000" kern="600">
                <a:solidFill>
                  <a:srgbClr val="616161"/>
                </a:solidFill>
                <a:latin typeface="+mj-lt"/>
              </a:defRPr>
            </a:lvl2pPr>
            <a:lvl3pPr marL="800048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3pPr>
            <a:lvl4pPr marL="102863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4pPr>
            <a:lvl5pPr marL="1257219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07707F4-5B5D-4C47-BD3D-D0F6AA9FDF47}"/>
              </a:ext>
            </a:extLst>
          </p:cNvPr>
          <p:cNvCxnSpPr/>
          <p:nvPr userDrawn="1"/>
        </p:nvCxnSpPr>
        <p:spPr>
          <a:xfrm>
            <a:off x="318043" y="262505"/>
            <a:ext cx="0" cy="663046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436563" y="1036976"/>
            <a:ext cx="11302470" cy="5766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b="0" dirty="0"/>
              <a:t>Click to add subtitle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36001" y="261898"/>
            <a:ext cx="9773228" cy="663046"/>
          </a:xfrm>
          <a:prstGeom prst="rect">
            <a:avLst/>
          </a:prstGeom>
        </p:spPr>
        <p:txBody>
          <a:bodyPr/>
          <a:lstStyle>
            <a:lvl1pPr>
              <a:defRPr b="0">
                <a:solidFill>
                  <a:srgbClr val="61616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193B5A5B-E67E-42B8-B15A-28491E0D9E28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326040" y="1754208"/>
            <a:ext cx="5412993" cy="4359904"/>
          </a:xfrm>
          <a:prstGeom prst="rect">
            <a:avLst/>
          </a:prstGeom>
        </p:spPr>
        <p:txBody>
          <a:bodyPr/>
          <a:lstStyle>
            <a:lvl1pPr marL="342878" indent="-342878">
              <a:buClr>
                <a:schemeClr val="tx2"/>
              </a:buClr>
              <a:buSzPct val="100000"/>
              <a:buFont typeface="Courier New" panose="02070309020205020404" pitchFamily="49" charset="0"/>
              <a:buChar char="o"/>
              <a:defRPr sz="2200" kern="600">
                <a:solidFill>
                  <a:srgbClr val="616161"/>
                </a:solidFill>
                <a:latin typeface="+mj-lt"/>
              </a:defRPr>
            </a:lvl1pPr>
            <a:lvl2pPr marL="57146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sz="2000" kern="600">
                <a:solidFill>
                  <a:srgbClr val="616161"/>
                </a:solidFill>
                <a:latin typeface="+mj-lt"/>
              </a:defRPr>
            </a:lvl2pPr>
            <a:lvl3pPr marL="800048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3pPr>
            <a:lvl4pPr marL="102863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4pPr>
            <a:lvl5pPr marL="1257219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Text Box 4">
            <a:extLst>
              <a:ext uri="{FF2B5EF4-FFF2-40B4-BE49-F238E27FC236}">
                <a16:creationId xmlns:a16="http://schemas.microsoft.com/office/drawing/2014/main" id="{3DDB9ADC-9DE1-4F0B-AB8B-BF570046014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04811" y="6178593"/>
            <a:ext cx="65339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fld id="{5073B0C2-833C-4049-9244-41733BBAE632}" type="slidenum">
              <a:rPr lang="en-US" sz="1000" kern="500">
                <a:solidFill>
                  <a:srgbClr val="1A1818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en-US" sz="1000" kern="500" dirty="0">
              <a:solidFill>
                <a:srgbClr val="1A1818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46012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One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436034" y="1084328"/>
            <a:ext cx="5429928" cy="5032658"/>
          </a:xfrm>
          <a:prstGeom prst="rect">
            <a:avLst/>
          </a:prstGeom>
        </p:spPr>
        <p:txBody>
          <a:bodyPr/>
          <a:lstStyle>
            <a:lvl1pPr marL="342878" indent="-342878">
              <a:buClr>
                <a:schemeClr val="tx2"/>
              </a:buClr>
              <a:buSzPct val="100000"/>
              <a:buFont typeface="Courier New" panose="02070309020205020404" pitchFamily="49" charset="0"/>
              <a:buChar char="o"/>
              <a:defRPr sz="2200" kern="600">
                <a:solidFill>
                  <a:srgbClr val="616161"/>
                </a:solidFill>
                <a:latin typeface="+mj-lt"/>
              </a:defRPr>
            </a:lvl1pPr>
            <a:lvl2pPr marL="57146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sz="2000" kern="600">
                <a:solidFill>
                  <a:srgbClr val="616161"/>
                </a:solidFill>
                <a:latin typeface="+mj-lt"/>
              </a:defRPr>
            </a:lvl2pPr>
            <a:lvl3pPr marL="800048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3pPr>
            <a:lvl4pPr marL="102863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4pPr>
            <a:lvl5pPr marL="1257219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07707F4-5B5D-4C47-BD3D-D0F6AA9FDF47}"/>
              </a:ext>
            </a:extLst>
          </p:cNvPr>
          <p:cNvCxnSpPr/>
          <p:nvPr userDrawn="1"/>
        </p:nvCxnSpPr>
        <p:spPr>
          <a:xfrm>
            <a:off x="318043" y="262505"/>
            <a:ext cx="0" cy="663046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36001" y="261898"/>
            <a:ext cx="9773228" cy="663046"/>
          </a:xfrm>
          <a:prstGeom prst="rect">
            <a:avLst/>
          </a:prstGeom>
        </p:spPr>
        <p:txBody>
          <a:bodyPr/>
          <a:lstStyle>
            <a:lvl1pPr>
              <a:defRPr b="0">
                <a:solidFill>
                  <a:srgbClr val="61616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193B5A5B-E67E-42B8-B15A-28491E0D9E28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326040" y="1081454"/>
            <a:ext cx="5412993" cy="5032658"/>
          </a:xfrm>
          <a:prstGeom prst="rect">
            <a:avLst/>
          </a:prstGeom>
        </p:spPr>
        <p:txBody>
          <a:bodyPr/>
          <a:lstStyle>
            <a:lvl1pPr marL="342878" indent="-342878">
              <a:buClr>
                <a:schemeClr val="tx2"/>
              </a:buClr>
              <a:buSzPct val="100000"/>
              <a:buFont typeface="Courier New" panose="02070309020205020404" pitchFamily="49" charset="0"/>
              <a:buChar char="o"/>
              <a:defRPr sz="2200" kern="600">
                <a:solidFill>
                  <a:srgbClr val="616161"/>
                </a:solidFill>
                <a:latin typeface="+mj-lt"/>
              </a:defRPr>
            </a:lvl1pPr>
            <a:lvl2pPr marL="57146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sz="2000" kern="600">
                <a:solidFill>
                  <a:srgbClr val="616161"/>
                </a:solidFill>
                <a:latin typeface="+mj-lt"/>
              </a:defRPr>
            </a:lvl2pPr>
            <a:lvl3pPr marL="800048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3pPr>
            <a:lvl4pPr marL="102863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4pPr>
            <a:lvl5pPr marL="1257219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Text Box 4">
            <a:extLst>
              <a:ext uri="{FF2B5EF4-FFF2-40B4-BE49-F238E27FC236}">
                <a16:creationId xmlns:a16="http://schemas.microsoft.com/office/drawing/2014/main" id="{6D036801-51BD-46D6-A33B-88CA7E7ADE60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04811" y="6178593"/>
            <a:ext cx="65339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fld id="{5073B0C2-833C-4049-9244-41733BBAE632}" type="slidenum">
              <a:rPr lang="en-US" sz="1000" kern="500">
                <a:solidFill>
                  <a:srgbClr val="1A1818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en-US" sz="1000" kern="500" dirty="0">
              <a:solidFill>
                <a:srgbClr val="1A1818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71302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I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r>
              <a:rPr lang="en-US" dirty="0"/>
              <a:t>First level bullet, century gothic, 18pt, blue bullet</a:t>
            </a:r>
          </a:p>
          <a:p>
            <a:pPr lvl="1"/>
            <a:r>
              <a:rPr lang="en-US" dirty="0"/>
              <a:t>Second level bullet, century gothic, 16pt, green bullet</a:t>
            </a:r>
          </a:p>
          <a:p>
            <a:pPr lvl="2"/>
            <a:r>
              <a:rPr lang="en-US" dirty="0"/>
              <a:t>Third level bullet, century gothic, 14pt, grey bullet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274638"/>
            <a:ext cx="10972800" cy="591950"/>
          </a:xfrm>
        </p:spPr>
        <p:txBody>
          <a:bodyPr anchor="t" anchorCtr="0">
            <a:noAutofit/>
          </a:bodyPr>
          <a:lstStyle>
            <a:lvl1pPr>
              <a:defRPr b="1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1-column layout title 28pt Century Gothic bold 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11079893" y="6469552"/>
            <a:ext cx="102149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62F0BB2B-A04D-4CFE-A72F-29B51F99AAF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7715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_Subtitle_ligh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20250" y="1192987"/>
            <a:ext cx="10959623" cy="227755"/>
          </a:xfrm>
        </p:spPr>
        <p:txBody>
          <a:bodyPr tIns="0"/>
          <a:lstStyle>
            <a:lvl1pPr marL="0" indent="0">
              <a:buNone/>
              <a:defRPr lang="en-US" sz="1467" kern="1200" spc="0" baseline="0" dirty="0">
                <a:solidFill>
                  <a:schemeClr val="accent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30710" indent="0">
              <a:buNone/>
              <a:defRPr/>
            </a:lvl2pPr>
            <a:lvl3pPr marL="431789" indent="0">
              <a:buNone/>
              <a:defRPr/>
            </a:lvl3pPr>
            <a:lvl4pPr marL="609585" indent="0">
              <a:buNone/>
              <a:defRPr/>
            </a:lvl4pPr>
            <a:lvl5pPr marL="791614" indent="0">
              <a:buNone/>
              <a:defRPr/>
            </a:lvl5pPr>
          </a:lstStyle>
          <a:p>
            <a:pPr marL="0" lvl="0" indent="0" algn="l" defTabSz="1219170" rtl="0" eaLnBrk="1" latinLnBrk="0" hangingPunct="1">
              <a:lnSpc>
                <a:spcPct val="90000"/>
              </a:lnSpc>
              <a:spcBef>
                <a:spcPts val="1600"/>
              </a:spcBef>
              <a:buClr>
                <a:srgbClr val="0072C8"/>
              </a:buClr>
              <a:buSzPct val="110000"/>
              <a:buFont typeface="Wingdings" panose="05000000000000000000" pitchFamily="2" charset="2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 hasCustomPrompt="1"/>
          </p:nvPr>
        </p:nvSpPr>
        <p:spPr>
          <a:xfrm>
            <a:off x="620184" y="584200"/>
            <a:ext cx="10962216" cy="491067"/>
          </a:xfrm>
        </p:spPr>
        <p:txBody>
          <a:bodyPr tIns="0" bIns="0"/>
          <a:lstStyle>
            <a:lvl1pPr marL="0" indent="0">
              <a:spcBef>
                <a:spcPts val="0"/>
              </a:spcBef>
              <a:buNone/>
              <a:defRPr sz="3200" b="1" spc="-93" baseline="0">
                <a:solidFill>
                  <a:schemeClr val="accent3"/>
                </a:solidFill>
              </a:defRPr>
            </a:lvl1pPr>
            <a:lvl2pPr>
              <a:defRPr b="1"/>
            </a:lvl2pPr>
            <a:lvl3pPr>
              <a:defRPr b="1"/>
            </a:lvl3pPr>
            <a:lvl4pPr>
              <a:defRPr b="1"/>
            </a:lvl4pPr>
            <a:lvl5pPr>
              <a:defRPr b="1"/>
            </a:lvl5pPr>
          </a:lstStyle>
          <a:p>
            <a:pPr lvl="0"/>
            <a:r>
              <a:rPr lang="en-US"/>
              <a:t>Insert slide title here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8" hasCustomPrompt="1"/>
          </p:nvPr>
        </p:nvSpPr>
        <p:spPr>
          <a:xfrm>
            <a:off x="622301" y="6155765"/>
            <a:ext cx="2430780" cy="124011"/>
          </a:xfrm>
        </p:spPr>
        <p:txBody>
          <a:bodyPr tIns="0" bIns="0" anchor="b"/>
          <a:lstStyle>
            <a:lvl1pPr marL="0" indent="0">
              <a:buNone/>
              <a:defRPr sz="800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/>
              <a:t>Optional small text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2835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1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36001" y="348273"/>
            <a:ext cx="9773228" cy="96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Today’s Agenda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6015" y="1398855"/>
            <a:ext cx="11303031" cy="4539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Heading goes here – bullets based on dot in logo</a:t>
            </a:r>
          </a:p>
          <a:p>
            <a:pPr lvl="1"/>
            <a:r>
              <a:rPr lang="en-US"/>
              <a:t>Example of a secondary message in smaller font</a:t>
            </a:r>
          </a:p>
          <a:p>
            <a:pPr lvl="1"/>
            <a:r>
              <a:rPr lang="en-US"/>
              <a:t>Secondary message number two – same size font</a:t>
            </a:r>
          </a:p>
          <a:p>
            <a:pPr lvl="0"/>
            <a:r>
              <a:rPr lang="en-US"/>
              <a:t>Second heading goes here</a:t>
            </a:r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09EFEEE3-9D53-96DE-ED50-EDA0F28FE94C}"/>
              </a:ext>
            </a:extLst>
          </p:cNvPr>
          <p:cNvPicPr>
            <a:picLocks noChangeAspect="1"/>
          </p:cNvPicPr>
          <p:nvPr userDrawn="1"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6240" y="6225094"/>
            <a:ext cx="994956" cy="579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5197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4" r:id="rId1"/>
    <p:sldLayoutId id="2147483882" r:id="rId2"/>
    <p:sldLayoutId id="2147483898" r:id="rId3"/>
    <p:sldLayoutId id="2147483899" r:id="rId4"/>
    <p:sldLayoutId id="2147483900" r:id="rId5"/>
    <p:sldLayoutId id="2147483901" r:id="rId6"/>
    <p:sldLayoutId id="2147483902" r:id="rId7"/>
    <p:sldLayoutId id="2147483903" r:id="rId8"/>
    <p:sldLayoutId id="2147483904" r:id="rId9"/>
    <p:sldLayoutId id="2147483868" r:id="rId10"/>
    <p:sldLayoutId id="2147483877" r:id="rId11"/>
    <p:sldLayoutId id="2147483878" r:id="rId12"/>
    <p:sldLayoutId id="2147483910" r:id="rId13"/>
    <p:sldLayoutId id="2147483996" r:id="rId14"/>
    <p:sldLayoutId id="2147483997" r:id="rId15"/>
    <p:sldLayoutId id="2147483998" r:id="rId16"/>
    <p:sldLayoutId id="2147483999" r:id="rId17"/>
    <p:sldLayoutId id="2147483981" r:id="rId18"/>
    <p:sldLayoutId id="2147483660" r:id="rId19"/>
    <p:sldLayoutId id="2147483661" r:id="rId20"/>
    <p:sldLayoutId id="2147483662" r:id="rId21"/>
    <p:sldLayoutId id="2147483663" r:id="rId22"/>
    <p:sldLayoutId id="2147483694" r:id="rId23"/>
    <p:sldLayoutId id="2147483695" r:id="rId24"/>
    <p:sldLayoutId id="2147483696" r:id="rId25"/>
    <p:sldLayoutId id="2147483697" r:id="rId26"/>
    <p:sldLayoutId id="2147483698" r:id="rId27"/>
    <p:sldLayoutId id="2147483716" r:id="rId28"/>
    <p:sldLayoutId id="2147483911" r:id="rId29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000" b="1" i="0" kern="500" spc="-51" baseline="0">
          <a:solidFill>
            <a:schemeClr val="tx1"/>
          </a:solidFill>
          <a:latin typeface="+mj-lt"/>
          <a:ea typeface="+mj-ea"/>
          <a:cs typeface="Arial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5pPr>
      <a:lvl6pPr marL="457171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6pPr>
      <a:lvl7pPr marL="914341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7pPr>
      <a:lvl8pPr marL="1371511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8pPr>
      <a:lvl9pPr marL="1828681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9pPr>
    </p:titleStyle>
    <p:bodyStyle>
      <a:lvl1pPr marL="342878" indent="-342878" algn="l" rtl="0" eaLnBrk="1" fontAlgn="base" hangingPunct="1">
        <a:spcBef>
          <a:spcPts val="900"/>
        </a:spcBef>
        <a:spcAft>
          <a:spcPts val="900"/>
        </a:spcAft>
        <a:buClr>
          <a:srgbClr val="0081C0"/>
        </a:buClr>
        <a:buSzPct val="100000"/>
        <a:buFont typeface="Arial" panose="020B0604020202020204" pitchFamily="34" charset="0"/>
        <a:buChar char="•"/>
        <a:tabLst/>
        <a:defRPr sz="2200" b="1" kern="500" spc="31" baseline="0">
          <a:solidFill>
            <a:schemeClr val="tx1"/>
          </a:solidFill>
          <a:latin typeface="+mj-lt"/>
          <a:ea typeface="+mn-ea"/>
          <a:cs typeface="Arial"/>
        </a:defRPr>
      </a:lvl1pPr>
      <a:lvl2pPr marL="517492" indent="-174614" algn="l" rtl="0" eaLnBrk="1" fontAlgn="base" hangingPunct="1">
        <a:spcBef>
          <a:spcPts val="0"/>
        </a:spcBef>
        <a:spcAft>
          <a:spcPts val="400"/>
        </a:spcAft>
        <a:buClr>
          <a:schemeClr val="tx1"/>
        </a:buClr>
        <a:buFont typeface="ArialMT" charset="0"/>
        <a:buChar char="-"/>
        <a:tabLst/>
        <a:defRPr sz="2000" kern="500" spc="-20" baseline="0">
          <a:solidFill>
            <a:schemeClr val="tx1"/>
          </a:solidFill>
          <a:latin typeface="+mj-lt"/>
          <a:cs typeface="Arial"/>
        </a:defRPr>
      </a:lvl2pPr>
      <a:lvl3pPr marL="1149275" indent="-234935" algn="l" rtl="0" eaLnBrk="1" fontAlgn="base" hangingPunct="1">
        <a:spcBef>
          <a:spcPts val="0"/>
        </a:spcBef>
        <a:spcAft>
          <a:spcPts val="600"/>
        </a:spcAft>
        <a:buClr>
          <a:schemeClr val="tx1"/>
        </a:buClr>
        <a:buSzPct val="80000"/>
        <a:buFont typeface="Wingdings" pitchFamily="2" charset="2"/>
        <a:buChar char="§"/>
        <a:defRPr sz="1600">
          <a:solidFill>
            <a:schemeClr val="tx1"/>
          </a:solidFill>
          <a:latin typeface="Arial"/>
          <a:cs typeface="Arial"/>
        </a:defRPr>
      </a:lvl3pPr>
      <a:lvl4pPr marL="1606447" indent="-234935" algn="l" rtl="0" eaLnBrk="1" fontAlgn="base" hangingPunct="1">
        <a:spcBef>
          <a:spcPts val="0"/>
        </a:spcBef>
        <a:spcAft>
          <a:spcPts val="600"/>
        </a:spcAft>
        <a:buClr>
          <a:schemeClr val="tx1"/>
        </a:buClr>
        <a:buSzPct val="80000"/>
        <a:buFont typeface="Arial" charset="0"/>
        <a:buChar char="–"/>
        <a:defRPr sz="1600">
          <a:solidFill>
            <a:schemeClr val="tx1"/>
          </a:solidFill>
          <a:latin typeface="Arial"/>
          <a:cs typeface="Arial"/>
        </a:defRPr>
      </a:lvl4pPr>
      <a:lvl5pPr marL="2063616" indent="-234935" algn="l" rtl="0" eaLnBrk="1" fontAlgn="base" hangingPunct="1">
        <a:spcBef>
          <a:spcPts val="0"/>
        </a:spcBef>
        <a:spcAft>
          <a:spcPts val="600"/>
        </a:spcAft>
        <a:buClr>
          <a:srgbClr val="535353"/>
        </a:buClr>
        <a:buFont typeface="Arial" charset="0"/>
        <a:buChar char="-"/>
        <a:defRPr sz="1600">
          <a:solidFill>
            <a:schemeClr val="tx1"/>
          </a:solidFill>
          <a:latin typeface="Arial"/>
          <a:cs typeface="Arial"/>
        </a:defRPr>
      </a:lvl5pPr>
      <a:lvl6pPr marL="2520788" indent="-234935" algn="l" rtl="0" eaLnBrk="1" fontAlgn="base" hangingPunct="1">
        <a:spcBef>
          <a:spcPct val="20000"/>
        </a:spcBef>
        <a:spcAft>
          <a:spcPct val="0"/>
        </a:spcAft>
        <a:buClr>
          <a:srgbClr val="535353"/>
        </a:buClr>
        <a:buFont typeface="Arial" charset="0"/>
        <a:buChar char="-"/>
        <a:defRPr sz="1200">
          <a:solidFill>
            <a:schemeClr val="tx1"/>
          </a:solidFill>
          <a:latin typeface="+mn-lt"/>
        </a:defRPr>
      </a:lvl6pPr>
      <a:lvl7pPr marL="2977956" indent="-234935" algn="l" rtl="0" eaLnBrk="1" fontAlgn="base" hangingPunct="1">
        <a:spcBef>
          <a:spcPct val="20000"/>
        </a:spcBef>
        <a:spcAft>
          <a:spcPct val="0"/>
        </a:spcAft>
        <a:buClr>
          <a:srgbClr val="535353"/>
        </a:buClr>
        <a:buFont typeface="Arial" charset="0"/>
        <a:buChar char="-"/>
        <a:defRPr sz="1200">
          <a:solidFill>
            <a:schemeClr val="tx1"/>
          </a:solidFill>
          <a:latin typeface="+mn-lt"/>
        </a:defRPr>
      </a:lvl7pPr>
      <a:lvl8pPr marL="3435126" indent="-234935" algn="l" rtl="0" eaLnBrk="1" fontAlgn="base" hangingPunct="1">
        <a:spcBef>
          <a:spcPct val="20000"/>
        </a:spcBef>
        <a:spcAft>
          <a:spcPct val="0"/>
        </a:spcAft>
        <a:buClr>
          <a:srgbClr val="535353"/>
        </a:buClr>
        <a:buFont typeface="Arial" charset="0"/>
        <a:buChar char="-"/>
        <a:defRPr sz="1200">
          <a:solidFill>
            <a:schemeClr val="tx1"/>
          </a:solidFill>
          <a:latin typeface="+mn-lt"/>
        </a:defRPr>
      </a:lvl8pPr>
      <a:lvl9pPr marL="3892297" indent="-234935" algn="l" rtl="0" eaLnBrk="1" fontAlgn="base" hangingPunct="1">
        <a:spcBef>
          <a:spcPct val="20000"/>
        </a:spcBef>
        <a:spcAft>
          <a:spcPct val="0"/>
        </a:spcAft>
        <a:buClr>
          <a:srgbClr val="535353"/>
        </a:buClr>
        <a:buFont typeface="Arial" charset="0"/>
        <a:buChar char="-"/>
        <a:defRPr sz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1" algn="l" defTabSz="9143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41" algn="l" defTabSz="9143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11" algn="l" defTabSz="9143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81" algn="l" defTabSz="9143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52" algn="l" defTabSz="9143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22" algn="l" defTabSz="9143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92" algn="l" defTabSz="9143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63" algn="l" defTabSz="9143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pos="206">
          <p15:clr>
            <a:srgbClr val="F26B43"/>
          </p15:clr>
        </p15:guide>
        <p15:guide id="4" pos="5546">
          <p15:clr>
            <a:srgbClr val="F26B43"/>
          </p15:clr>
        </p15:guide>
        <p15:guide id="5" orient="horz" pos="281">
          <p15:clr>
            <a:srgbClr val="F26B43"/>
          </p15:clr>
        </p15:guide>
        <p15:guide id="6" orient="horz" pos="308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8.emf"/><Relationship Id="rId4" Type="http://schemas.openxmlformats.org/officeDocument/2006/relationships/image" Target="../media/image7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2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1CF75-2B91-4585-9976-26EB6708E5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STAKEHOLDER ENGAGEMENT</a:t>
            </a:r>
          </a:p>
        </p:txBody>
      </p:sp>
    </p:spTree>
    <p:extLst>
      <p:ext uri="{BB962C8B-B14F-4D97-AF65-F5344CB8AC3E}">
        <p14:creationId xmlns:p14="http://schemas.microsoft.com/office/powerpoint/2010/main" val="18347485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4E2BD862-B6A3-7D45-B08B-3E434DC2F5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numCol="1">
            <a:normAutofit/>
          </a:bodyPr>
          <a:lstStyle/>
          <a:p>
            <a:r>
              <a:rPr lang="en-US" dirty="0"/>
              <a:t>Engagement Summary</a:t>
            </a:r>
          </a:p>
        </p:txBody>
      </p:sp>
      <p:sp>
        <p:nvSpPr>
          <p:cNvPr id="10" name="Text Box 5">
            <a:extLst>
              <a:ext uri="{FF2B5EF4-FFF2-40B4-BE49-F238E27FC236}">
                <a16:creationId xmlns:a16="http://schemas.microsoft.com/office/drawing/2014/main" id="{0F0B757C-668B-1B46-9103-908723E0BC77}"/>
              </a:ext>
            </a:extLst>
          </p:cNvPr>
          <p:cNvSpPr txBox="1">
            <a:spLocks noChangeArrowheads="1"/>
          </p:cNvSpPr>
          <p:nvPr/>
        </p:nvSpPr>
        <p:spPr>
          <a:xfrm>
            <a:off x="1346656" y="1124136"/>
            <a:ext cx="2630973" cy="29228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 lIns="76095" tIns="38048" rIns="76095" bIns="38048" numCol="1">
            <a:spAutoFit/>
          </a:bodyPr>
          <a:lstStyle/>
          <a:p>
            <a:pPr marL="0" marR="0" lvl="0" indent="0" algn="l" defTabSz="758975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OVERVIEW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4F61EE1-44CE-984A-83B5-47B55F712AB3}"/>
              </a:ext>
            </a:extLst>
          </p:cNvPr>
          <p:cNvCxnSpPr/>
          <p:nvPr/>
        </p:nvCxnSpPr>
        <p:spPr>
          <a:xfrm>
            <a:off x="1424002" y="1364377"/>
            <a:ext cx="4120157" cy="0"/>
          </a:xfrm>
          <a:prstGeom prst="line">
            <a:avLst/>
          </a:prstGeom>
          <a:ln w="28575">
            <a:solidFill>
              <a:srgbClr val="C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23">
            <a:extLst>
              <a:ext uri="{FF2B5EF4-FFF2-40B4-BE49-F238E27FC236}">
                <a16:creationId xmlns:a16="http://schemas.microsoft.com/office/drawing/2014/main" id="{F7FAC40E-228C-9C41-9643-3EF475D901CA}"/>
              </a:ext>
            </a:extLst>
          </p:cNvPr>
          <p:cNvSpPr txBox="1">
            <a:spLocks noChangeArrowheads="1"/>
          </p:cNvSpPr>
          <p:nvPr/>
        </p:nvSpPr>
        <p:spPr>
          <a:xfrm>
            <a:off x="1434530" y="1411183"/>
            <a:ext cx="4100996" cy="549496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wrap="square" lIns="86981" tIns="43491" rIns="86981" bIns="43491" numCol="1" anchor="t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Verdana"/>
                <a:cs typeface="Arial"/>
              </a:rPr>
              <a:t>The Stakeholder Engagement Approach identifies key stakeholders, their respective level of impact, and the recommended engagement model to drive effective transition.</a:t>
            </a:r>
          </a:p>
        </p:txBody>
      </p:sp>
      <p:sp>
        <p:nvSpPr>
          <p:cNvPr id="15" name="Text Box 5">
            <a:extLst>
              <a:ext uri="{FF2B5EF4-FFF2-40B4-BE49-F238E27FC236}">
                <a16:creationId xmlns:a16="http://schemas.microsoft.com/office/drawing/2014/main" id="{7C860FD5-2FA1-6B4F-A72E-2278747B2073}"/>
              </a:ext>
            </a:extLst>
          </p:cNvPr>
          <p:cNvSpPr txBox="1">
            <a:spLocks noChangeArrowheads="1"/>
          </p:cNvSpPr>
          <p:nvPr/>
        </p:nvSpPr>
        <p:spPr>
          <a:xfrm>
            <a:off x="1346656" y="2305236"/>
            <a:ext cx="2630973" cy="29228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 lIns="76095" tIns="38048" rIns="76095" bIns="38048" numCol="1">
            <a:spAutoFit/>
          </a:bodyPr>
          <a:lstStyle/>
          <a:p>
            <a:pPr marL="0" marR="0" lvl="0" indent="0" algn="l" defTabSz="758975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KEY OUTCOMES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932B6F93-BA8C-2A47-B014-93198C962984}"/>
              </a:ext>
            </a:extLst>
          </p:cNvPr>
          <p:cNvCxnSpPr/>
          <p:nvPr/>
        </p:nvCxnSpPr>
        <p:spPr>
          <a:xfrm>
            <a:off x="1424002" y="2545477"/>
            <a:ext cx="4120157" cy="0"/>
          </a:xfrm>
          <a:prstGeom prst="line">
            <a:avLst/>
          </a:prstGeom>
          <a:ln w="28575">
            <a:solidFill>
              <a:srgbClr val="C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TextBox 23">
            <a:extLst>
              <a:ext uri="{FF2B5EF4-FFF2-40B4-BE49-F238E27FC236}">
                <a16:creationId xmlns:a16="http://schemas.microsoft.com/office/drawing/2014/main" id="{3502663E-2C49-AF46-9139-034A624B127D}"/>
              </a:ext>
            </a:extLst>
          </p:cNvPr>
          <p:cNvSpPr txBox="1">
            <a:spLocks noChangeArrowheads="1"/>
          </p:cNvSpPr>
          <p:nvPr/>
        </p:nvSpPr>
        <p:spPr>
          <a:xfrm>
            <a:off x="1432555" y="2584833"/>
            <a:ext cx="4100996" cy="1503604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wrap="square" lIns="86981" tIns="43491" rIns="86981" bIns="43491" numCol="1">
            <a:spAutoFit/>
          </a:bodyPr>
          <a:lstStyle/>
          <a:p>
            <a:pPr marL="225425" marR="0" lvl="0" indent="-225425" algn="just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Define the information needs, by audience, based on change impact;</a:t>
            </a:r>
          </a:p>
          <a:p>
            <a:pPr marL="225425" marR="0" lvl="0" indent="-225425" algn="just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Determine the engagement model by stakeholder;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225425" marR="0" lvl="0" indent="-225425" algn="just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Create and maintain consistent engagement with key stakeholders, keeping them informed throughout the program;</a:t>
            </a:r>
          </a:p>
          <a:p>
            <a:pPr marL="225425" marR="0" lvl="0" indent="-225425" algn="just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Deliver tailored messaging based on audience-specific needs;</a:t>
            </a:r>
          </a:p>
          <a:p>
            <a:pPr marL="225425" marR="0" lvl="0" indent="-225425" algn="just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Create transparency into program status, progress against key milestones, and issues / risks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BD63E22C-84E0-0747-B68F-817F04A8AD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1944" y="276501"/>
            <a:ext cx="2379146" cy="452276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3EE4DAD3-C750-E346-9222-CFF35B950803}"/>
              </a:ext>
            </a:extLst>
          </p:cNvPr>
          <p:cNvSpPr/>
          <p:nvPr/>
        </p:nvSpPr>
        <p:spPr>
          <a:xfrm>
            <a:off x="6745831" y="158380"/>
            <a:ext cx="451869" cy="808025"/>
          </a:xfrm>
          <a:prstGeom prst="rect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BD3DE2F-F7DD-3706-216A-A8896027A8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4334" y="1364377"/>
            <a:ext cx="3340078" cy="213064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77883EE-382B-E25E-C2F3-BBAA23D6C2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05918" y="3553988"/>
            <a:ext cx="3236369" cy="1596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41383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Using the Stakeholder Impact assessment, identify those stakeholders being impacted by the change and their level support - which will determine the owner of each routine, the content to provide, and the frequency for the connection. 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D24AE72-1EB2-5295-988A-38D768601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Scale and Definitions </a:t>
            </a:r>
            <a:br>
              <a:rPr lang="en-GB" dirty="0"/>
            </a:br>
            <a:endParaRPr lang="en-US" dirty="0"/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913B1DF5-E94B-4F0F-80B0-C5C00E430C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1203162"/>
              </p:ext>
            </p:extLst>
          </p:nvPr>
        </p:nvGraphicFramePr>
        <p:xfrm>
          <a:off x="262404" y="2026919"/>
          <a:ext cx="4106779" cy="39776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42736">
                  <a:extLst>
                    <a:ext uri="{9D8B030D-6E8A-4147-A177-3AD203B41FA5}">
                      <a16:colId xmlns:a16="http://schemas.microsoft.com/office/drawing/2014/main" val="1524464932"/>
                    </a:ext>
                  </a:extLst>
                </a:gridCol>
                <a:gridCol w="3064043">
                  <a:extLst>
                    <a:ext uri="{9D8B030D-6E8A-4147-A177-3AD203B41FA5}">
                      <a16:colId xmlns:a16="http://schemas.microsoft.com/office/drawing/2014/main" val="2035272797"/>
                    </a:ext>
                  </a:extLst>
                </a:gridCol>
              </a:tblGrid>
              <a:tr h="406400">
                <a:tc gridSpan="2">
                  <a:txBody>
                    <a:bodyPr/>
                    <a:lstStyle/>
                    <a:p>
                      <a:pPr algn="ctr"/>
                      <a:r>
                        <a:rPr lang="en-US" sz="1500">
                          <a:solidFill>
                            <a:schemeClr val="bg1"/>
                          </a:solidFill>
                        </a:rPr>
                        <a:t>Impact by Change</a:t>
                      </a:r>
                    </a:p>
                  </a:txBody>
                  <a:tcPr marT="91440" marB="9144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5000358"/>
                  </a:ext>
                </a:extLst>
              </a:tr>
              <a:tr h="102108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Low</a:t>
                      </a:r>
                    </a:p>
                  </a:txBody>
                  <a:tcPr marT="91440" marB="9144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en-US" sz="1100" u="none" strike="noStrike">
                          <a:solidFill>
                            <a:schemeClr val="accent5">
                              <a:lumMod val="25000"/>
                            </a:schemeClr>
                          </a:solidFill>
                          <a:effectLst/>
                        </a:rPr>
                        <a:t>Directly/indirectly</a:t>
                      </a:r>
                      <a:r>
                        <a:rPr lang="en-US" sz="1100" u="none" strike="noStrike" baseline="0">
                          <a:solidFill>
                            <a:schemeClr val="accent5">
                              <a:lumMod val="2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US" sz="1100" u="none" strike="noStrike">
                          <a:solidFill>
                            <a:schemeClr val="accent5">
                              <a:lumMod val="25000"/>
                            </a:schemeClr>
                          </a:solidFill>
                          <a:effectLst/>
                        </a:rPr>
                        <a:t>impacted by the change. </a:t>
                      </a:r>
                    </a:p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en-US" sz="1100" u="none" strike="noStrike">
                          <a:solidFill>
                            <a:schemeClr val="accent5">
                              <a:lumMod val="25000"/>
                            </a:schemeClr>
                          </a:solidFill>
                          <a:effectLst/>
                        </a:rPr>
                        <a:t>Small changes to processes, skills and knowledge, and/or tools and technologies. </a:t>
                      </a:r>
                    </a:p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en-US" sz="1100" u="none" strike="noStrike">
                          <a:solidFill>
                            <a:schemeClr val="accent5">
                              <a:lumMod val="25000"/>
                            </a:schemeClr>
                          </a:solidFill>
                          <a:effectLst/>
                        </a:rPr>
                        <a:t>May be small changes to job responsibilities as well. </a:t>
                      </a:r>
                      <a:endParaRPr lang="en-US" sz="1100" b="0" i="0" u="none" strike="noStrike">
                        <a:solidFill>
                          <a:schemeClr val="accent5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58408384"/>
                  </a:ext>
                </a:extLst>
              </a:tr>
              <a:tr h="135636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Medium</a:t>
                      </a:r>
                    </a:p>
                  </a:txBody>
                  <a:tcPr marT="91440" marB="9144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en-US" sz="1100" u="none" strike="noStrike">
                          <a:solidFill>
                            <a:schemeClr val="accent5">
                              <a:lumMod val="25000"/>
                            </a:schemeClr>
                          </a:solidFill>
                          <a:effectLst/>
                        </a:rPr>
                        <a:t>directly impacted by the change. </a:t>
                      </a:r>
                    </a:p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en-US" sz="1100" u="none" strike="noStrike">
                          <a:solidFill>
                            <a:schemeClr val="accent5">
                              <a:lumMod val="25000"/>
                            </a:schemeClr>
                          </a:solidFill>
                          <a:effectLst/>
                        </a:rPr>
                        <a:t>Likely</a:t>
                      </a:r>
                      <a:r>
                        <a:rPr lang="en-US" sz="1100" u="none" strike="noStrike" baseline="0">
                          <a:solidFill>
                            <a:schemeClr val="accent5">
                              <a:lumMod val="25000"/>
                            </a:schemeClr>
                          </a:solidFill>
                          <a:effectLst/>
                        </a:rPr>
                        <a:t> s</a:t>
                      </a:r>
                      <a:r>
                        <a:rPr lang="en-US" sz="1100" u="none" strike="noStrike">
                          <a:solidFill>
                            <a:schemeClr val="accent5">
                              <a:lumMod val="25000"/>
                            </a:schemeClr>
                          </a:solidFill>
                          <a:effectLst/>
                        </a:rPr>
                        <a:t>mall to moderate changes to processes, skills and knowledge, and/or tools and technologies. </a:t>
                      </a:r>
                    </a:p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en-US" sz="1100" u="none" strike="noStrike">
                          <a:solidFill>
                            <a:schemeClr val="accent5">
                              <a:lumMod val="25000"/>
                            </a:schemeClr>
                          </a:solidFill>
                          <a:effectLst/>
                        </a:rPr>
                        <a:t>Small or unlikely changes to organization structure, and moderate changes to job responsibilities. </a:t>
                      </a:r>
                      <a:endParaRPr lang="en-US" sz="1100" b="0" i="0" u="none" strike="noStrike">
                        <a:solidFill>
                          <a:schemeClr val="accent5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59437083"/>
                  </a:ext>
                </a:extLst>
              </a:tr>
              <a:tr h="118872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High</a:t>
                      </a:r>
                    </a:p>
                  </a:txBody>
                  <a:tcPr marT="91440" marB="9144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en-US" sz="1100" u="none" strike="noStrike" dirty="0">
                          <a:solidFill>
                            <a:schemeClr val="accent5">
                              <a:lumMod val="25000"/>
                            </a:schemeClr>
                          </a:solidFill>
                          <a:effectLst/>
                        </a:rPr>
                        <a:t>Directly impacted by the change. </a:t>
                      </a:r>
                    </a:p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en-US" sz="1100" u="none" strike="noStrike" dirty="0">
                          <a:solidFill>
                            <a:schemeClr val="accent5">
                              <a:lumMod val="25000"/>
                            </a:schemeClr>
                          </a:solidFill>
                          <a:effectLst/>
                        </a:rPr>
                        <a:t>Large changes to processes, skills and knowledge, and tools and technologies. </a:t>
                      </a:r>
                    </a:p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en-US" sz="1100" u="none" strike="noStrike" dirty="0">
                          <a:solidFill>
                            <a:schemeClr val="accent5">
                              <a:lumMod val="25000"/>
                            </a:schemeClr>
                          </a:solidFill>
                          <a:effectLst/>
                        </a:rPr>
                        <a:t>Likely</a:t>
                      </a:r>
                      <a:r>
                        <a:rPr lang="en-US" sz="1100" u="none" strike="noStrike" baseline="0" dirty="0">
                          <a:solidFill>
                            <a:schemeClr val="accent5">
                              <a:lumMod val="2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US" sz="1100" u="none" strike="noStrike" dirty="0">
                          <a:solidFill>
                            <a:schemeClr val="accent5">
                              <a:lumMod val="25000"/>
                            </a:schemeClr>
                          </a:solidFill>
                          <a:effectLst/>
                        </a:rPr>
                        <a:t>changes to the organization structure and job responsibilities; a moderate mindset change is expected.</a:t>
                      </a:r>
                      <a:endParaRPr lang="en-US" sz="1100" b="0" i="0" u="none" strike="noStrike" dirty="0">
                        <a:solidFill>
                          <a:schemeClr val="accent5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4834697"/>
                  </a:ext>
                </a:extLst>
              </a:tr>
            </a:tbl>
          </a:graphicData>
        </a:graphic>
      </p:graphicFrame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14C5D83E-7059-40E1-8E91-8D04A27864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4715729"/>
              </p:ext>
            </p:extLst>
          </p:nvPr>
        </p:nvGraphicFramePr>
        <p:xfrm>
          <a:off x="4657212" y="2026920"/>
          <a:ext cx="3353529" cy="2804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98001">
                  <a:extLst>
                    <a:ext uri="{9D8B030D-6E8A-4147-A177-3AD203B41FA5}">
                      <a16:colId xmlns:a16="http://schemas.microsoft.com/office/drawing/2014/main" val="1524464932"/>
                    </a:ext>
                  </a:extLst>
                </a:gridCol>
                <a:gridCol w="2355528">
                  <a:extLst>
                    <a:ext uri="{9D8B030D-6E8A-4147-A177-3AD203B41FA5}">
                      <a16:colId xmlns:a16="http://schemas.microsoft.com/office/drawing/2014/main" val="2035272797"/>
                    </a:ext>
                  </a:extLst>
                </a:gridCol>
              </a:tblGrid>
              <a:tr h="410965">
                <a:tc gridSpan="2">
                  <a:txBody>
                    <a:bodyPr/>
                    <a:lstStyle/>
                    <a:p>
                      <a:pPr algn="ctr"/>
                      <a:r>
                        <a:rPr lang="en-US" sz="1500">
                          <a:solidFill>
                            <a:schemeClr val="bg1"/>
                          </a:solidFill>
                        </a:rPr>
                        <a:t>Level of Influence</a:t>
                      </a:r>
                    </a:p>
                  </a:txBody>
                  <a:tcPr marT="91440" marB="9144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5000358"/>
                  </a:ext>
                </a:extLst>
              </a:tr>
              <a:tr h="8534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accent5">
                              <a:lumMod val="25000"/>
                            </a:schemeClr>
                          </a:solidFill>
                        </a:rPr>
                        <a:t>Low</a:t>
                      </a:r>
                    </a:p>
                  </a:txBody>
                  <a:tcPr marT="91440" marB="9144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solidFill>
                            <a:schemeClr val="accent5">
                              <a:lumMod val="25000"/>
                            </a:schemeClr>
                          </a:solidFill>
                          <a:effectLst/>
                        </a:rPr>
                        <a:t>The stakeholder group does not have the potential or ability to significantly enable or block the initiative. </a:t>
                      </a:r>
                      <a:endParaRPr lang="en-US" sz="1100" b="0" i="0" u="none" strike="noStrike">
                        <a:solidFill>
                          <a:schemeClr val="accent5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58408384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accent5">
                              <a:lumMod val="25000"/>
                            </a:schemeClr>
                          </a:solidFill>
                        </a:rPr>
                        <a:t>Medium</a:t>
                      </a:r>
                    </a:p>
                  </a:txBody>
                  <a:tcPr marT="91440" marB="9144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solidFill>
                            <a:schemeClr val="accent5">
                              <a:lumMod val="25000"/>
                            </a:schemeClr>
                          </a:solidFill>
                          <a:effectLst/>
                        </a:rPr>
                        <a:t>The stakeholder group has the potential and ability to make the change easier or more difficult. </a:t>
                      </a:r>
                      <a:endParaRPr lang="en-US" sz="1100" b="0" i="0" u="none" strike="noStrike">
                        <a:solidFill>
                          <a:schemeClr val="accent5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59437083"/>
                  </a:ext>
                </a:extLst>
              </a:tr>
              <a:tr h="8534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accent5">
                              <a:lumMod val="25000"/>
                            </a:schemeClr>
                          </a:solidFill>
                        </a:rPr>
                        <a:t>High</a:t>
                      </a:r>
                    </a:p>
                  </a:txBody>
                  <a:tcPr marT="91440" marB="9144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 dirty="0">
                          <a:solidFill>
                            <a:schemeClr val="accent5">
                              <a:lumMod val="25000"/>
                            </a:schemeClr>
                          </a:solidFill>
                          <a:effectLst/>
                        </a:rPr>
                        <a:t>The stakeholder group has the potential and ability to significantly enable or block the initiative (e.g., “pull the plug” on the project). </a:t>
                      </a:r>
                      <a:endParaRPr lang="en-US" sz="1100" b="0" i="0" u="none" strike="noStrike" dirty="0">
                        <a:solidFill>
                          <a:schemeClr val="accent5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4834697"/>
                  </a:ext>
                </a:extLst>
              </a:tr>
            </a:tbl>
          </a:graphicData>
        </a:graphic>
      </p:graphicFrame>
      <p:graphicFrame>
        <p:nvGraphicFramePr>
          <p:cNvPr id="19" name="Table 18">
            <a:extLst>
              <a:ext uri="{FF2B5EF4-FFF2-40B4-BE49-F238E27FC236}">
                <a16:creationId xmlns:a16="http://schemas.microsoft.com/office/drawing/2014/main" id="{1E9D5754-6CBC-47B8-A77A-5A9A74BBB6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4273716"/>
              </p:ext>
            </p:extLst>
          </p:nvPr>
        </p:nvGraphicFramePr>
        <p:xfrm>
          <a:off x="8244952" y="2026919"/>
          <a:ext cx="3792355" cy="308794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49155">
                  <a:extLst>
                    <a:ext uri="{9D8B030D-6E8A-4147-A177-3AD203B41FA5}">
                      <a16:colId xmlns:a16="http://schemas.microsoft.com/office/drawing/2014/main" val="1524464932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35272797"/>
                    </a:ext>
                  </a:extLst>
                </a:gridCol>
              </a:tblGrid>
              <a:tr h="406400">
                <a:tc gridSpan="2">
                  <a:txBody>
                    <a:bodyPr/>
                    <a:lstStyle/>
                    <a:p>
                      <a:pPr algn="ctr"/>
                      <a:r>
                        <a:rPr lang="en-US" sz="1500">
                          <a:solidFill>
                            <a:schemeClr val="bg1"/>
                          </a:solidFill>
                        </a:rPr>
                        <a:t>Level of support</a:t>
                      </a:r>
                    </a:p>
                  </a:txBody>
                  <a:tcPr marT="91440" marB="9144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5000358"/>
                  </a:ext>
                </a:extLst>
              </a:tr>
              <a:tr h="5181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>
                          <a:solidFill>
                            <a:schemeClr val="accent5">
                              <a:lumMod val="25000"/>
                            </a:schemeClr>
                          </a:solidFill>
                          <a:effectLst/>
                        </a:rPr>
                        <a:t>Active</a:t>
                      </a:r>
                      <a:r>
                        <a:rPr lang="en-US" sz="1100" b="1" u="none" strike="noStrike" baseline="0">
                          <a:solidFill>
                            <a:schemeClr val="accent5">
                              <a:lumMod val="25000"/>
                            </a:schemeClr>
                          </a:solidFill>
                          <a:effectLst/>
                        </a:rPr>
                        <a:t> Resistor</a:t>
                      </a:r>
                      <a:endParaRPr lang="en-US" sz="1100" b="1" i="0" u="none" strike="noStrike">
                        <a:solidFill>
                          <a:schemeClr val="accent5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solidFill>
                            <a:schemeClr val="accent5">
                              <a:lumMod val="25000"/>
                            </a:schemeClr>
                          </a:solidFill>
                          <a:effectLst/>
                        </a:rPr>
                        <a:t>This person has the ability to change, but is not willing to change. </a:t>
                      </a:r>
                      <a:endParaRPr lang="en-US" sz="1100" b="0" i="0" u="none" strike="noStrike">
                        <a:solidFill>
                          <a:schemeClr val="accent5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81375056"/>
                  </a:ext>
                </a:extLst>
              </a:tr>
              <a:tr h="5181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>
                          <a:solidFill>
                            <a:schemeClr val="accent5">
                              <a:lumMod val="25000"/>
                            </a:schemeClr>
                          </a:solidFill>
                          <a:effectLst/>
                        </a:rPr>
                        <a:t>Passive Resistor</a:t>
                      </a:r>
                      <a:endParaRPr lang="en-US" sz="1100" b="1" i="0" u="none" strike="noStrike">
                        <a:solidFill>
                          <a:schemeClr val="accent5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solidFill>
                            <a:schemeClr val="accent5">
                              <a:lumMod val="25000"/>
                            </a:schemeClr>
                          </a:solidFill>
                          <a:effectLst/>
                        </a:rPr>
                        <a:t>This person does not have the ability to change, and is not willing to change </a:t>
                      </a:r>
                      <a:endParaRPr lang="en-US" sz="1100" b="0" i="0" u="none" strike="noStrike">
                        <a:solidFill>
                          <a:schemeClr val="accent5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58408384"/>
                  </a:ext>
                </a:extLst>
              </a:tr>
              <a:tr h="5181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>
                          <a:solidFill>
                            <a:schemeClr val="accent5">
                              <a:lumMod val="25000"/>
                            </a:schemeClr>
                          </a:solidFill>
                          <a:effectLst/>
                        </a:rPr>
                        <a:t>Follower / Supporter</a:t>
                      </a:r>
                      <a:endParaRPr lang="en-US" sz="1100" b="1" i="0" u="none" strike="noStrike">
                        <a:solidFill>
                          <a:schemeClr val="accent5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solidFill>
                            <a:schemeClr val="accent5">
                              <a:lumMod val="25000"/>
                            </a:schemeClr>
                          </a:solidFill>
                          <a:effectLst/>
                        </a:rPr>
                        <a:t>This person does not have the ability to change, but would be willing to change.</a:t>
                      </a:r>
                      <a:endParaRPr lang="en-US" sz="1100" b="0" i="0" u="none" strike="noStrike">
                        <a:solidFill>
                          <a:schemeClr val="accent5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59437083"/>
                  </a:ext>
                </a:extLst>
              </a:tr>
              <a:tr h="60382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>
                          <a:solidFill>
                            <a:schemeClr val="accent5">
                              <a:lumMod val="25000"/>
                            </a:schemeClr>
                          </a:solidFill>
                          <a:effectLst/>
                        </a:rPr>
                        <a:t>Enthusiast</a:t>
                      </a:r>
                      <a:endParaRPr lang="en-US" sz="1100" b="1" i="0" u="none" strike="noStrike">
                        <a:solidFill>
                          <a:schemeClr val="accent5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solidFill>
                            <a:schemeClr val="accent5">
                              <a:lumMod val="25000"/>
                            </a:schemeClr>
                          </a:solidFill>
                          <a:effectLst/>
                        </a:rPr>
                        <a:t>This person does have the ability to change, and would be willing to change.</a:t>
                      </a:r>
                      <a:endParaRPr lang="en-US" sz="1100" b="0" i="0" u="none" strike="noStrike">
                        <a:solidFill>
                          <a:schemeClr val="accent5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4834697"/>
                  </a:ext>
                </a:extLst>
              </a:tr>
              <a:tr h="5181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>
                          <a:solidFill>
                            <a:schemeClr val="accent5">
                              <a:lumMod val="25000"/>
                            </a:schemeClr>
                          </a:solidFill>
                          <a:effectLst/>
                        </a:rPr>
                        <a:t>Neutral</a:t>
                      </a:r>
                      <a:endParaRPr lang="en-US" sz="1100" b="1" i="0" u="none" strike="noStrike">
                        <a:solidFill>
                          <a:schemeClr val="accent5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solidFill>
                            <a:schemeClr val="accent5">
                              <a:lumMod val="25000"/>
                            </a:schemeClr>
                          </a:solidFill>
                          <a:effectLst/>
                        </a:rPr>
                        <a:t>This person is on the fence about the change.</a:t>
                      </a:r>
                      <a:endParaRPr lang="en-US" sz="1100" b="0" i="0" u="none" strike="noStrike">
                        <a:solidFill>
                          <a:schemeClr val="accent5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073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812500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3F63A0A-95D5-114C-AA87-F1DA221C3A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Engagement Matrix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53064B9-185C-A34A-9A5A-EE2E0586EB98}"/>
              </a:ext>
            </a:extLst>
          </p:cNvPr>
          <p:cNvGrpSpPr/>
          <p:nvPr/>
        </p:nvGrpSpPr>
        <p:grpSpPr>
          <a:xfrm>
            <a:off x="1831596" y="1394660"/>
            <a:ext cx="7476945" cy="4668477"/>
            <a:chOff x="207232" y="1294406"/>
            <a:chExt cx="8875445" cy="4524499"/>
          </a:xfrm>
        </p:grpSpPr>
        <p:sp>
          <p:nvSpPr>
            <p:cNvPr id="5" name="Rectangle 53">
              <a:extLst>
                <a:ext uri="{FF2B5EF4-FFF2-40B4-BE49-F238E27FC236}">
                  <a16:creationId xmlns:a16="http://schemas.microsoft.com/office/drawing/2014/main" id="{2C68F152-4384-E744-A19F-A94608B87A9C}"/>
                </a:ext>
              </a:extLst>
            </p:cNvPr>
            <p:cNvSpPr>
              <a:spLocks noChangeArrowheads="1"/>
            </p:cNvSpPr>
            <p:nvPr/>
          </p:nvSpPr>
          <p:spPr>
            <a:xfrm>
              <a:off x="4451577" y="1294406"/>
              <a:ext cx="4466796" cy="4524499"/>
            </a:xfrm>
            <a:prstGeom prst="rect">
              <a:avLst/>
            </a:prstGeom>
            <a:solidFill>
              <a:srgbClr val="4DC1B9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72000" tIns="72000" rIns="72000" bIns="72000" numCol="1" anchor="ctr"/>
            <a:lstStyle/>
            <a:p>
              <a:pPr>
                <a:spcBef>
                  <a:spcPct val="20000"/>
                </a:spcBef>
                <a:spcAft>
                  <a:spcPct val="20000"/>
                </a:spcAft>
                <a:defRPr/>
              </a:pPr>
              <a:endParaRPr lang="en-US" sz="2400" dirty="0"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6" name="Rectangle 53">
              <a:extLst>
                <a:ext uri="{FF2B5EF4-FFF2-40B4-BE49-F238E27FC236}">
                  <a16:creationId xmlns:a16="http://schemas.microsoft.com/office/drawing/2014/main" id="{9EF584E7-E571-1F4F-830F-7779B6AA9AC6}"/>
                </a:ext>
              </a:extLst>
            </p:cNvPr>
            <p:cNvSpPr>
              <a:spLocks noChangeArrowheads="1"/>
            </p:cNvSpPr>
            <p:nvPr/>
          </p:nvSpPr>
          <p:spPr>
            <a:xfrm>
              <a:off x="207232" y="3116950"/>
              <a:ext cx="1657202" cy="883444"/>
            </a:xfrm>
            <a:prstGeom prst="rect">
              <a:avLst/>
            </a:prstGeom>
            <a:solidFill>
              <a:srgbClr val="73B632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72000" tIns="72000" rIns="72000" bIns="72000" numCol="1" anchor="ctr"/>
            <a:lstStyle/>
            <a:p>
              <a:pPr>
                <a:spcBef>
                  <a:spcPct val="20000"/>
                </a:spcBef>
                <a:spcAft>
                  <a:spcPct val="20000"/>
                </a:spcAft>
                <a:defRPr/>
              </a:pPr>
              <a:endParaRPr lang="en-US" sz="2400" dirty="0"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18C1CCC-AB90-BF46-A85E-02DDBFDAB6E8}"/>
                </a:ext>
              </a:extLst>
            </p:cNvPr>
            <p:cNvSpPr txBox="1"/>
            <p:nvPr/>
          </p:nvSpPr>
          <p:spPr>
            <a:xfrm>
              <a:off x="207232" y="3376127"/>
              <a:ext cx="1657202" cy="253542"/>
            </a:xfrm>
            <a:prstGeom prst="rect">
              <a:avLst/>
            </a:prstGeom>
            <a:noFill/>
          </p:spPr>
          <p:txBody>
            <a:bodyPr wrap="square" numCol="1">
              <a:spAutoFit/>
            </a:bodyPr>
            <a:lstStyle/>
            <a:p>
              <a:pPr algn="ctr">
                <a:defRPr/>
              </a:pPr>
              <a:r>
                <a:rPr lang="en-US" sz="1100" b="1" dirty="0">
                  <a:solidFill>
                    <a:schemeClr val="bg1"/>
                  </a:solidFill>
                  <a:ea typeface="Verdana" panose="020B0604030504040204" pitchFamily="34" charset="0"/>
                  <a:cs typeface="Verdana" panose="020B0604030504040204" pitchFamily="34" charset="0"/>
                </a:rPr>
                <a:t> Core Team</a:t>
              </a:r>
            </a:p>
          </p:txBody>
        </p:sp>
        <p:sp>
          <p:nvSpPr>
            <p:cNvPr id="8" name="Rectangle 53">
              <a:extLst>
                <a:ext uri="{FF2B5EF4-FFF2-40B4-BE49-F238E27FC236}">
                  <a16:creationId xmlns:a16="http://schemas.microsoft.com/office/drawing/2014/main" id="{DC9CB1F5-E51D-5645-A45F-20A2EE8C72CA}"/>
                </a:ext>
              </a:extLst>
            </p:cNvPr>
            <p:cNvSpPr>
              <a:spLocks noChangeArrowheads="1"/>
            </p:cNvSpPr>
            <p:nvPr/>
          </p:nvSpPr>
          <p:spPr>
            <a:xfrm>
              <a:off x="2505696" y="1562580"/>
              <a:ext cx="1657202" cy="883444"/>
            </a:xfrm>
            <a:prstGeom prst="rect">
              <a:avLst/>
            </a:prstGeom>
            <a:solidFill>
              <a:srgbClr val="0070C0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72000" tIns="72000" rIns="72000" bIns="72000" numCol="1" anchor="ctr"/>
            <a:lstStyle/>
            <a:p>
              <a:pPr>
                <a:spcBef>
                  <a:spcPct val="20000"/>
                </a:spcBef>
                <a:spcAft>
                  <a:spcPct val="20000"/>
                </a:spcAft>
                <a:defRPr/>
              </a:pPr>
              <a:endParaRPr lang="en-US" sz="2400" dirty="0"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2BFF6377-22DA-6148-85E9-318F18C9EDDF}"/>
                </a:ext>
              </a:extLst>
            </p:cNvPr>
            <p:cNvSpPr txBox="1"/>
            <p:nvPr/>
          </p:nvSpPr>
          <p:spPr>
            <a:xfrm>
              <a:off x="2505695" y="1869517"/>
              <a:ext cx="1657202" cy="417598"/>
            </a:xfrm>
            <a:prstGeom prst="rect">
              <a:avLst/>
            </a:prstGeom>
            <a:noFill/>
          </p:spPr>
          <p:txBody>
            <a:bodyPr wrap="square" numCol="1">
              <a:spAutoFit/>
            </a:bodyPr>
            <a:lstStyle/>
            <a:p>
              <a:pPr algn="ctr">
                <a:defRPr/>
              </a:pPr>
              <a:r>
                <a:rPr lang="en-US" sz="1100" b="1" dirty="0">
                  <a:solidFill>
                    <a:schemeClr val="bg1"/>
                  </a:solidFill>
                  <a:ea typeface="Verdana" panose="020B0604030504040204" pitchFamily="34" charset="0"/>
                  <a:cs typeface="Verdana" panose="020B0604030504040204" pitchFamily="34" charset="0"/>
                </a:rPr>
                <a:t>Exec. Focus</a:t>
              </a:r>
            </a:p>
            <a:p>
              <a:pPr algn="ctr">
                <a:defRPr/>
              </a:pPr>
              <a:r>
                <a:rPr lang="en-US" sz="1100" dirty="0">
                  <a:solidFill>
                    <a:schemeClr val="bg1"/>
                  </a:solidFill>
                  <a:ea typeface="Verdana" panose="020B0604030504040204" pitchFamily="34" charset="0"/>
                  <a:cs typeface="Verdana" panose="020B0604030504040204" pitchFamily="34" charset="0"/>
                </a:rPr>
                <a:t>(Exec)</a:t>
              </a:r>
            </a:p>
          </p:txBody>
        </p:sp>
        <p:sp>
          <p:nvSpPr>
            <p:cNvPr id="10" name="Rectangle 53">
              <a:extLst>
                <a:ext uri="{FF2B5EF4-FFF2-40B4-BE49-F238E27FC236}">
                  <a16:creationId xmlns:a16="http://schemas.microsoft.com/office/drawing/2014/main" id="{15D52EA7-3EF3-D74E-95EB-0DC9537BD975}"/>
                </a:ext>
              </a:extLst>
            </p:cNvPr>
            <p:cNvSpPr>
              <a:spLocks noChangeArrowheads="1"/>
            </p:cNvSpPr>
            <p:nvPr/>
          </p:nvSpPr>
          <p:spPr>
            <a:xfrm>
              <a:off x="2505696" y="3120219"/>
              <a:ext cx="1657202" cy="883444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72000" tIns="72000" rIns="72000" bIns="72000" numCol="1" anchor="ctr"/>
            <a:lstStyle/>
            <a:p>
              <a:pPr>
                <a:spcBef>
                  <a:spcPct val="20000"/>
                </a:spcBef>
                <a:spcAft>
                  <a:spcPct val="20000"/>
                </a:spcAft>
                <a:defRPr/>
              </a:pPr>
              <a:endParaRPr lang="en-US" sz="2400" dirty="0"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EA60AD0-8A91-C944-891C-DF58BCA72DD9}"/>
                </a:ext>
              </a:extLst>
            </p:cNvPr>
            <p:cNvSpPr txBox="1"/>
            <p:nvPr/>
          </p:nvSpPr>
          <p:spPr>
            <a:xfrm>
              <a:off x="2532503" y="3347855"/>
              <a:ext cx="1657202" cy="417598"/>
            </a:xfrm>
            <a:prstGeom prst="rect">
              <a:avLst/>
            </a:prstGeom>
            <a:noFill/>
          </p:spPr>
          <p:txBody>
            <a:bodyPr wrap="square" numCol="1">
              <a:spAutoFit/>
            </a:bodyPr>
            <a:lstStyle/>
            <a:p>
              <a:pPr algn="ctr">
                <a:defRPr/>
              </a:pPr>
              <a:r>
                <a:rPr lang="en-US" sz="1100" b="1" dirty="0">
                  <a:solidFill>
                    <a:schemeClr val="bg1"/>
                  </a:solidFill>
                  <a:ea typeface="Verdana" panose="020B0604030504040204" pitchFamily="34" charset="0"/>
                  <a:cs typeface="Verdana" panose="020B0604030504040204" pitchFamily="34" charset="0"/>
                </a:rPr>
                <a:t>Org Focus</a:t>
              </a:r>
            </a:p>
            <a:p>
              <a:pPr algn="ctr">
                <a:defRPr/>
              </a:pPr>
              <a:r>
                <a:rPr lang="en-US" sz="1100" dirty="0">
                  <a:solidFill>
                    <a:schemeClr val="bg1"/>
                  </a:solidFill>
                  <a:ea typeface="Verdana" panose="020B0604030504040204" pitchFamily="34" charset="0"/>
                  <a:cs typeface="Verdana" panose="020B0604030504040204" pitchFamily="34" charset="0"/>
                </a:rPr>
                <a:t>(Aligned Partners)</a:t>
              </a:r>
            </a:p>
          </p:txBody>
        </p:sp>
        <p:sp>
          <p:nvSpPr>
            <p:cNvPr id="12" name="Rectangle 53">
              <a:extLst>
                <a:ext uri="{FF2B5EF4-FFF2-40B4-BE49-F238E27FC236}">
                  <a16:creationId xmlns:a16="http://schemas.microsoft.com/office/drawing/2014/main" id="{71B14614-84D8-114F-A497-727DE0E9CCC6}"/>
                </a:ext>
              </a:extLst>
            </p:cNvPr>
            <p:cNvSpPr>
              <a:spLocks noChangeArrowheads="1"/>
            </p:cNvSpPr>
            <p:nvPr/>
          </p:nvSpPr>
          <p:spPr>
            <a:xfrm>
              <a:off x="2505696" y="4666867"/>
              <a:ext cx="1657202" cy="883444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72000" tIns="72000" rIns="72000" bIns="72000" numCol="1" anchor="ctr"/>
            <a:lstStyle/>
            <a:p>
              <a:pPr>
                <a:spcBef>
                  <a:spcPct val="20000"/>
                </a:spcBef>
                <a:spcAft>
                  <a:spcPct val="20000"/>
                </a:spcAft>
                <a:defRPr/>
              </a:pPr>
              <a:endParaRPr lang="en-US" sz="2400" dirty="0"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E6F8B85-766C-F14D-B1F6-9AB8131EEE42}"/>
                </a:ext>
              </a:extLst>
            </p:cNvPr>
            <p:cNvSpPr txBox="1"/>
            <p:nvPr/>
          </p:nvSpPr>
          <p:spPr>
            <a:xfrm>
              <a:off x="2505695" y="4907510"/>
              <a:ext cx="1657202" cy="417598"/>
            </a:xfrm>
            <a:prstGeom prst="rect">
              <a:avLst/>
            </a:prstGeom>
            <a:noFill/>
          </p:spPr>
          <p:txBody>
            <a:bodyPr wrap="square" numCol="1">
              <a:spAutoFit/>
            </a:bodyPr>
            <a:lstStyle/>
            <a:p>
              <a:pPr algn="ctr">
                <a:defRPr/>
              </a:pPr>
              <a:r>
                <a:rPr lang="en-US" sz="1100" b="1" dirty="0">
                  <a:solidFill>
                    <a:schemeClr val="bg1"/>
                  </a:solidFill>
                  <a:ea typeface="Verdana" panose="020B0604030504040204" pitchFamily="34" charset="0"/>
                  <a:cs typeface="Verdana" panose="020B0604030504040204" pitchFamily="34" charset="0"/>
                </a:rPr>
                <a:t>CAN Focus</a:t>
              </a:r>
            </a:p>
            <a:p>
              <a:pPr algn="ctr">
                <a:defRPr/>
              </a:pPr>
              <a:r>
                <a:rPr lang="en-US" sz="1100" dirty="0">
                  <a:solidFill>
                    <a:schemeClr val="bg1"/>
                  </a:solidFill>
                  <a:ea typeface="Verdana" panose="020B0604030504040204" pitchFamily="34" charset="0"/>
                  <a:cs typeface="Verdana" panose="020B0604030504040204" pitchFamily="34" charset="0"/>
                </a:rPr>
                <a:t>(CM Team)</a:t>
              </a:r>
            </a:p>
          </p:txBody>
        </p:sp>
        <p:sp>
          <p:nvSpPr>
            <p:cNvPr id="14" name="Rectangle 53">
              <a:extLst>
                <a:ext uri="{FF2B5EF4-FFF2-40B4-BE49-F238E27FC236}">
                  <a16:creationId xmlns:a16="http://schemas.microsoft.com/office/drawing/2014/main" id="{A727C765-AA4D-BD41-A363-5FB2D3B42780}"/>
                </a:ext>
              </a:extLst>
            </p:cNvPr>
            <p:cNvSpPr>
              <a:spLocks noChangeArrowheads="1"/>
            </p:cNvSpPr>
            <p:nvPr/>
          </p:nvSpPr>
          <p:spPr>
            <a:xfrm>
              <a:off x="5862443" y="1728831"/>
              <a:ext cx="1825439" cy="441722"/>
            </a:xfrm>
            <a:prstGeom prst="rect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72000" tIns="72000" rIns="72000" bIns="72000" numCol="1" anchor="ctr"/>
            <a:lstStyle/>
            <a:p>
              <a:pPr>
                <a:spcBef>
                  <a:spcPct val="20000"/>
                </a:spcBef>
                <a:spcAft>
                  <a:spcPct val="20000"/>
                </a:spcAft>
                <a:defRPr/>
              </a:pPr>
              <a:endParaRPr lang="en-US" sz="2400" dirty="0"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5C62B10-6DD9-4F44-A572-695DB34F673F}"/>
                </a:ext>
              </a:extLst>
            </p:cNvPr>
            <p:cNvSpPr txBox="1"/>
            <p:nvPr/>
          </p:nvSpPr>
          <p:spPr>
            <a:xfrm>
              <a:off x="5874319" y="1832531"/>
              <a:ext cx="1813563" cy="253542"/>
            </a:xfrm>
            <a:prstGeom prst="rect">
              <a:avLst/>
            </a:prstGeom>
            <a:noFill/>
          </p:spPr>
          <p:txBody>
            <a:bodyPr wrap="square" numCol="1">
              <a:spAutoFit/>
            </a:bodyPr>
            <a:lstStyle/>
            <a:p>
              <a:pPr algn="ctr">
                <a:defRPr/>
              </a:pPr>
              <a:r>
                <a:rPr lang="en-US" sz="1100" b="1" dirty="0">
                  <a:solidFill>
                    <a:schemeClr val="bg1"/>
                  </a:solidFill>
                  <a:ea typeface="Verdana" panose="020B0604030504040204" pitchFamily="34" charset="0"/>
                  <a:cs typeface="Verdana" panose="020B0604030504040204" pitchFamily="34" charset="0"/>
                </a:rPr>
                <a:t>Sr. Executive</a:t>
              </a:r>
            </a:p>
          </p:txBody>
        </p:sp>
        <p:sp>
          <p:nvSpPr>
            <p:cNvPr id="16" name="Rectangle 53">
              <a:extLst>
                <a:ext uri="{FF2B5EF4-FFF2-40B4-BE49-F238E27FC236}">
                  <a16:creationId xmlns:a16="http://schemas.microsoft.com/office/drawing/2014/main" id="{4C7EE453-E17A-3341-ABE4-0B4CE5FC22FF}"/>
                </a:ext>
              </a:extLst>
            </p:cNvPr>
            <p:cNvSpPr>
              <a:spLocks noChangeArrowheads="1"/>
            </p:cNvSpPr>
            <p:nvPr/>
          </p:nvSpPr>
          <p:spPr>
            <a:xfrm>
              <a:off x="4833260" y="4803913"/>
              <a:ext cx="3900102" cy="603898"/>
            </a:xfrm>
            <a:prstGeom prst="rect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72000" tIns="72000" rIns="72000" bIns="72000" numCol="1" anchor="ctr"/>
            <a:lstStyle/>
            <a:p>
              <a:pPr>
                <a:spcBef>
                  <a:spcPct val="20000"/>
                </a:spcBef>
                <a:spcAft>
                  <a:spcPct val="20000"/>
                </a:spcAft>
                <a:defRPr/>
              </a:pPr>
              <a:endParaRPr lang="en-US" sz="2400" dirty="0"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A5A537C-3D74-E84F-9773-71E5F237018A}"/>
                </a:ext>
              </a:extLst>
            </p:cNvPr>
            <p:cNvSpPr txBox="1"/>
            <p:nvPr/>
          </p:nvSpPr>
          <p:spPr>
            <a:xfrm>
              <a:off x="4833260" y="4965622"/>
              <a:ext cx="3900101" cy="253542"/>
            </a:xfrm>
            <a:prstGeom prst="rect">
              <a:avLst/>
            </a:prstGeom>
            <a:noFill/>
          </p:spPr>
          <p:txBody>
            <a:bodyPr wrap="square" numCol="1">
              <a:spAutoFit/>
            </a:bodyPr>
            <a:lstStyle/>
            <a:p>
              <a:pPr algn="ctr">
                <a:defRPr/>
              </a:pPr>
              <a:r>
                <a:rPr lang="en-US" sz="1100" b="1" dirty="0">
                  <a:solidFill>
                    <a:schemeClr val="bg1"/>
                  </a:solidFill>
                  <a:ea typeface="Verdana" panose="020B0604030504040204" pitchFamily="34" charset="0"/>
                  <a:cs typeface="Verdana" panose="020B0604030504040204" pitchFamily="34" charset="0"/>
                </a:rPr>
                <a:t>Change Ambassador  Network</a:t>
              </a:r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FD8987D0-9795-FC4C-85A5-2AC989DAFF6C}"/>
                </a:ext>
              </a:extLst>
            </p:cNvPr>
            <p:cNvGrpSpPr/>
            <p:nvPr/>
          </p:nvGrpSpPr>
          <p:grpSpPr>
            <a:xfrm>
              <a:off x="4786046" y="2600398"/>
              <a:ext cx="3947316" cy="1898431"/>
              <a:chOff x="4892921" y="2963213"/>
              <a:chExt cx="3947316" cy="886075"/>
            </a:xfrm>
          </p:grpSpPr>
          <p:sp>
            <p:nvSpPr>
              <p:cNvPr id="38" name="Rectangle 53">
                <a:extLst>
                  <a:ext uri="{FF2B5EF4-FFF2-40B4-BE49-F238E27FC236}">
                    <a16:creationId xmlns:a16="http://schemas.microsoft.com/office/drawing/2014/main" id="{71FCB983-0EF9-D54C-A9F6-A11864519ED9}"/>
                  </a:ext>
                </a:extLst>
              </p:cNvPr>
              <p:cNvSpPr>
                <a:spLocks noChangeArrowheads="1"/>
              </p:cNvSpPr>
              <p:nvPr/>
            </p:nvSpPr>
            <p:spPr>
              <a:xfrm>
                <a:off x="4892921" y="2965844"/>
                <a:ext cx="421037" cy="883444"/>
              </a:xfrm>
              <a:prstGeom prst="rect">
                <a:avLst/>
              </a:prstGeom>
              <a:solidFill>
                <a:srgbClr val="FFC000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lIns="72000" tIns="72000" rIns="72000" bIns="72000" numCol="1" anchor="ctr"/>
              <a:lstStyle/>
              <a:p>
                <a:pPr>
                  <a:spcBef>
                    <a:spcPct val="20000"/>
                  </a:spcBef>
                  <a:spcAft>
                    <a:spcPct val="20000"/>
                  </a:spcAft>
                  <a:defRPr/>
                </a:pPr>
                <a:endParaRPr lang="en-US" sz="2400" dirty="0"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39" name="Rectangle 53">
                <a:extLst>
                  <a:ext uri="{FF2B5EF4-FFF2-40B4-BE49-F238E27FC236}">
                    <a16:creationId xmlns:a16="http://schemas.microsoft.com/office/drawing/2014/main" id="{1448807F-B8D7-5A42-9274-0008F27655BB}"/>
                  </a:ext>
                </a:extLst>
              </p:cNvPr>
              <p:cNvSpPr>
                <a:spLocks noChangeArrowheads="1"/>
              </p:cNvSpPr>
              <p:nvPr/>
            </p:nvSpPr>
            <p:spPr>
              <a:xfrm>
                <a:off x="5387981" y="2965844"/>
                <a:ext cx="421037" cy="883444"/>
              </a:xfrm>
              <a:prstGeom prst="rect">
                <a:avLst/>
              </a:prstGeom>
              <a:solidFill>
                <a:srgbClr val="FFC000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lIns="72000" tIns="72000" rIns="72000" bIns="72000" numCol="1" anchor="ctr"/>
              <a:lstStyle/>
              <a:p>
                <a:pPr>
                  <a:spcBef>
                    <a:spcPct val="20000"/>
                  </a:spcBef>
                  <a:spcAft>
                    <a:spcPct val="20000"/>
                  </a:spcAft>
                  <a:defRPr/>
                </a:pPr>
                <a:endParaRPr lang="en-US" sz="2400" dirty="0"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40" name="Rectangle 53">
                <a:extLst>
                  <a:ext uri="{FF2B5EF4-FFF2-40B4-BE49-F238E27FC236}">
                    <a16:creationId xmlns:a16="http://schemas.microsoft.com/office/drawing/2014/main" id="{EC350BD3-D1CA-4F4C-8539-984D5CFC0A28}"/>
                  </a:ext>
                </a:extLst>
              </p:cNvPr>
              <p:cNvSpPr>
                <a:spLocks noChangeArrowheads="1"/>
              </p:cNvSpPr>
              <p:nvPr/>
            </p:nvSpPr>
            <p:spPr>
              <a:xfrm>
                <a:off x="5884485" y="2965844"/>
                <a:ext cx="421037" cy="883444"/>
              </a:xfrm>
              <a:prstGeom prst="rect">
                <a:avLst/>
              </a:prstGeom>
              <a:solidFill>
                <a:srgbClr val="FFC000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lIns="72000" tIns="72000" rIns="72000" bIns="72000" numCol="1" anchor="ctr"/>
              <a:lstStyle/>
              <a:p>
                <a:pPr>
                  <a:spcBef>
                    <a:spcPct val="20000"/>
                  </a:spcBef>
                  <a:spcAft>
                    <a:spcPct val="20000"/>
                  </a:spcAft>
                  <a:defRPr/>
                </a:pPr>
                <a:endParaRPr lang="en-US" sz="2400" dirty="0"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41" name="Rectangle 53">
                <a:extLst>
                  <a:ext uri="{FF2B5EF4-FFF2-40B4-BE49-F238E27FC236}">
                    <a16:creationId xmlns:a16="http://schemas.microsoft.com/office/drawing/2014/main" id="{1218E1CF-4BF4-7B47-962E-7FE8FD5304D4}"/>
                  </a:ext>
                </a:extLst>
              </p:cNvPr>
              <p:cNvSpPr>
                <a:spLocks noChangeArrowheads="1"/>
              </p:cNvSpPr>
              <p:nvPr/>
            </p:nvSpPr>
            <p:spPr>
              <a:xfrm>
                <a:off x="6391420" y="2965844"/>
                <a:ext cx="421037" cy="883444"/>
              </a:xfrm>
              <a:prstGeom prst="rect">
                <a:avLst/>
              </a:prstGeom>
              <a:solidFill>
                <a:srgbClr val="FFC000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lIns="72000" tIns="72000" rIns="72000" bIns="72000" numCol="1" anchor="ctr"/>
              <a:lstStyle/>
              <a:p>
                <a:pPr>
                  <a:spcBef>
                    <a:spcPct val="20000"/>
                  </a:spcBef>
                  <a:spcAft>
                    <a:spcPct val="20000"/>
                  </a:spcAft>
                  <a:defRPr/>
                </a:pPr>
                <a:endParaRPr lang="en-US" sz="2400" dirty="0"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42" name="Rectangle 53">
                <a:extLst>
                  <a:ext uri="{FF2B5EF4-FFF2-40B4-BE49-F238E27FC236}">
                    <a16:creationId xmlns:a16="http://schemas.microsoft.com/office/drawing/2014/main" id="{B9454AEB-BF0E-D542-A2BB-0D33E20550E4}"/>
                  </a:ext>
                </a:extLst>
              </p:cNvPr>
              <p:cNvSpPr>
                <a:spLocks noChangeArrowheads="1"/>
              </p:cNvSpPr>
              <p:nvPr/>
            </p:nvSpPr>
            <p:spPr>
              <a:xfrm>
                <a:off x="6897900" y="2963213"/>
                <a:ext cx="421037" cy="883444"/>
              </a:xfrm>
              <a:prstGeom prst="rect">
                <a:avLst/>
              </a:prstGeom>
              <a:solidFill>
                <a:srgbClr val="FFC000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lIns="72000" tIns="72000" rIns="72000" bIns="72000" numCol="1" anchor="ctr"/>
              <a:lstStyle/>
              <a:p>
                <a:pPr>
                  <a:spcBef>
                    <a:spcPct val="20000"/>
                  </a:spcBef>
                  <a:spcAft>
                    <a:spcPct val="20000"/>
                  </a:spcAft>
                  <a:defRPr/>
                </a:pPr>
                <a:endParaRPr lang="en-US" sz="2400" dirty="0"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43" name="Rectangle 53">
                <a:extLst>
                  <a:ext uri="{FF2B5EF4-FFF2-40B4-BE49-F238E27FC236}">
                    <a16:creationId xmlns:a16="http://schemas.microsoft.com/office/drawing/2014/main" id="{181AF0A1-F4E9-1E40-A1D7-21461A26D96A}"/>
                  </a:ext>
                </a:extLst>
              </p:cNvPr>
              <p:cNvSpPr>
                <a:spLocks noChangeArrowheads="1"/>
              </p:cNvSpPr>
              <p:nvPr/>
            </p:nvSpPr>
            <p:spPr>
              <a:xfrm>
                <a:off x="7392960" y="2963213"/>
                <a:ext cx="421037" cy="883444"/>
              </a:xfrm>
              <a:prstGeom prst="rect">
                <a:avLst/>
              </a:prstGeom>
              <a:solidFill>
                <a:srgbClr val="FFC000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lIns="72000" tIns="72000" rIns="72000" bIns="72000" numCol="1" anchor="ctr"/>
              <a:lstStyle/>
              <a:p>
                <a:pPr>
                  <a:spcBef>
                    <a:spcPct val="20000"/>
                  </a:spcBef>
                  <a:spcAft>
                    <a:spcPct val="20000"/>
                  </a:spcAft>
                  <a:defRPr/>
                </a:pPr>
                <a:endParaRPr lang="en-US" sz="2400" dirty="0"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44" name="Rectangle 53">
                <a:extLst>
                  <a:ext uri="{FF2B5EF4-FFF2-40B4-BE49-F238E27FC236}">
                    <a16:creationId xmlns:a16="http://schemas.microsoft.com/office/drawing/2014/main" id="{01B4B04B-44D0-E948-8FCB-DBA212D51997}"/>
                  </a:ext>
                </a:extLst>
              </p:cNvPr>
              <p:cNvSpPr>
                <a:spLocks noChangeArrowheads="1"/>
              </p:cNvSpPr>
              <p:nvPr/>
            </p:nvSpPr>
            <p:spPr>
              <a:xfrm>
                <a:off x="7900390" y="2965844"/>
                <a:ext cx="421037" cy="883444"/>
              </a:xfrm>
              <a:prstGeom prst="rect">
                <a:avLst/>
              </a:prstGeom>
              <a:solidFill>
                <a:srgbClr val="FFC000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lIns="72000" tIns="72000" rIns="72000" bIns="72000" numCol="1" anchor="ctr"/>
              <a:lstStyle/>
              <a:p>
                <a:pPr>
                  <a:spcBef>
                    <a:spcPct val="20000"/>
                  </a:spcBef>
                  <a:spcAft>
                    <a:spcPct val="20000"/>
                  </a:spcAft>
                  <a:defRPr/>
                </a:pPr>
                <a:endParaRPr lang="en-US" sz="2400" dirty="0"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45" name="Rectangle 53">
                <a:extLst>
                  <a:ext uri="{FF2B5EF4-FFF2-40B4-BE49-F238E27FC236}">
                    <a16:creationId xmlns:a16="http://schemas.microsoft.com/office/drawing/2014/main" id="{06D1F6A5-FB6C-9949-A734-EA611BE84CC8}"/>
                  </a:ext>
                </a:extLst>
              </p:cNvPr>
              <p:cNvSpPr>
                <a:spLocks noChangeArrowheads="1"/>
              </p:cNvSpPr>
              <p:nvPr/>
            </p:nvSpPr>
            <p:spPr>
              <a:xfrm>
                <a:off x="8419200" y="2965844"/>
                <a:ext cx="421037" cy="883444"/>
              </a:xfrm>
              <a:prstGeom prst="rect">
                <a:avLst/>
              </a:prstGeom>
              <a:solidFill>
                <a:srgbClr val="FFC000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lIns="72000" tIns="72000" rIns="72000" bIns="72000" numCol="1" anchor="ctr"/>
              <a:lstStyle/>
              <a:p>
                <a:pPr>
                  <a:spcBef>
                    <a:spcPct val="20000"/>
                  </a:spcBef>
                  <a:spcAft>
                    <a:spcPct val="20000"/>
                  </a:spcAft>
                  <a:defRPr/>
                </a:pPr>
                <a:endParaRPr lang="en-US" sz="2400" dirty="0"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</p:grp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9729066-BE2D-4C43-9DCB-AB6272CBD9E7}"/>
                </a:ext>
              </a:extLst>
            </p:cNvPr>
            <p:cNvCxnSpPr/>
            <p:nvPr/>
          </p:nvCxnSpPr>
          <p:spPr>
            <a:xfrm flipV="1">
              <a:off x="4208401" y="1957408"/>
              <a:ext cx="1654041" cy="1"/>
            </a:xfrm>
            <a:prstGeom prst="line">
              <a:avLst/>
            </a:prstGeom>
            <a:ln w="38100">
              <a:solidFill>
                <a:schemeClr val="bg1">
                  <a:lumMod val="50000"/>
                </a:schemeClr>
              </a:solidFill>
              <a:headEnd type="triangl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98669BBE-3B46-8D45-AE3E-DBFD305241B0}"/>
                </a:ext>
              </a:extLst>
            </p:cNvPr>
            <p:cNvCxnSpPr>
              <a:endCxn id="16" idx="1"/>
            </p:cNvCxnSpPr>
            <p:nvPr/>
          </p:nvCxnSpPr>
          <p:spPr>
            <a:xfrm flipV="1">
              <a:off x="4232152" y="5105862"/>
              <a:ext cx="601108" cy="2"/>
            </a:xfrm>
            <a:prstGeom prst="line">
              <a:avLst/>
            </a:prstGeom>
            <a:ln w="38100">
              <a:solidFill>
                <a:schemeClr val="bg1">
                  <a:lumMod val="50000"/>
                </a:schemeClr>
              </a:solidFill>
              <a:headEnd type="triangl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0C4C4DCD-B144-8942-A765-B7648655DC22}"/>
                </a:ext>
              </a:extLst>
            </p:cNvPr>
            <p:cNvCxnSpPr/>
            <p:nvPr/>
          </p:nvCxnSpPr>
          <p:spPr>
            <a:xfrm flipV="1">
              <a:off x="4186648" y="3546795"/>
              <a:ext cx="601108" cy="2"/>
            </a:xfrm>
            <a:prstGeom prst="line">
              <a:avLst/>
            </a:prstGeom>
            <a:ln w="38100">
              <a:solidFill>
                <a:schemeClr val="bg1">
                  <a:lumMod val="50000"/>
                </a:schemeClr>
              </a:solidFill>
              <a:headEnd type="triangl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B7FB7591-85E0-DE4B-9B96-4300B79C9A02}"/>
                </a:ext>
              </a:extLst>
            </p:cNvPr>
            <p:cNvGrpSpPr/>
            <p:nvPr/>
          </p:nvGrpSpPr>
          <p:grpSpPr>
            <a:xfrm>
              <a:off x="1864434" y="2004302"/>
              <a:ext cx="641262" cy="3116514"/>
              <a:chOff x="1864434" y="2039927"/>
              <a:chExt cx="641262" cy="2771252"/>
            </a:xfrm>
          </p:grpSpPr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AEDB16B2-D481-5946-A8FA-DE35676BC240}"/>
                  </a:ext>
                </a:extLst>
              </p:cNvPr>
              <p:cNvCxnSpPr>
                <a:stCxn id="6" idx="3"/>
                <a:endCxn id="10" idx="1"/>
              </p:cNvCxnSpPr>
              <p:nvPr/>
            </p:nvCxnSpPr>
            <p:spPr>
              <a:xfrm>
                <a:off x="1864434" y="3422097"/>
                <a:ext cx="641262" cy="2907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  <a:headEnd type="triangle"/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5D0A009D-54F1-E24C-9132-35EB6AAFA3DB}"/>
                  </a:ext>
                </a:extLst>
              </p:cNvPr>
              <p:cNvCxnSpPr/>
              <p:nvPr/>
            </p:nvCxnSpPr>
            <p:spPr>
              <a:xfrm>
                <a:off x="2189165" y="2039928"/>
                <a:ext cx="0" cy="2771251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Arrow Connector 35">
                <a:extLst>
                  <a:ext uri="{FF2B5EF4-FFF2-40B4-BE49-F238E27FC236}">
                    <a16:creationId xmlns:a16="http://schemas.microsoft.com/office/drawing/2014/main" id="{2B3EB263-0DA9-A349-AB6E-C3DA6F8587E6}"/>
                  </a:ext>
                </a:extLst>
              </p:cNvPr>
              <p:cNvCxnSpPr/>
              <p:nvPr/>
            </p:nvCxnSpPr>
            <p:spPr>
              <a:xfrm>
                <a:off x="2177290" y="2039927"/>
                <a:ext cx="316531" cy="0"/>
              </a:xfrm>
              <a:prstGeom prst="straightConnector1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Arrow Connector 36">
                <a:extLst>
                  <a:ext uri="{FF2B5EF4-FFF2-40B4-BE49-F238E27FC236}">
                    <a16:creationId xmlns:a16="http://schemas.microsoft.com/office/drawing/2014/main" id="{14630BBA-8BA6-774B-B34C-D69B260F3FA7}"/>
                  </a:ext>
                </a:extLst>
              </p:cNvPr>
              <p:cNvCxnSpPr/>
              <p:nvPr/>
            </p:nvCxnSpPr>
            <p:spPr>
              <a:xfrm>
                <a:off x="2171424" y="4811179"/>
                <a:ext cx="316531" cy="0"/>
              </a:xfrm>
              <a:prstGeom prst="straightConnector1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F8AC17E2-D4DE-3541-BD0E-13711D27B62C}"/>
                </a:ext>
              </a:extLst>
            </p:cNvPr>
            <p:cNvSpPr txBox="1"/>
            <p:nvPr/>
          </p:nvSpPr>
          <p:spPr>
            <a:xfrm>
              <a:off x="5693499" y="3393396"/>
              <a:ext cx="2132338" cy="253542"/>
            </a:xfrm>
            <a:prstGeom prst="rect">
              <a:avLst/>
            </a:prstGeom>
            <a:solidFill>
              <a:srgbClr val="FFC000"/>
            </a:solidFill>
          </p:spPr>
          <p:txBody>
            <a:bodyPr wrap="square" numCol="1">
              <a:spAutoFit/>
            </a:bodyPr>
            <a:lstStyle/>
            <a:p>
              <a:pPr algn="ctr">
                <a:defRPr/>
              </a:pPr>
              <a:r>
                <a:rPr lang="en-US" sz="1100" b="1" dirty="0">
                  <a:solidFill>
                    <a:schemeClr val="bg1"/>
                  </a:solidFill>
                  <a:ea typeface="Verdana" panose="020B0604030504040204" pitchFamily="34" charset="0"/>
                  <a:cs typeface="Verdana" panose="020B0604030504040204" pitchFamily="34" charset="0"/>
                </a:rPr>
                <a:t>Functional Org Partners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0E23B838-53E8-7F46-83C6-5B961CA29500}"/>
                </a:ext>
              </a:extLst>
            </p:cNvPr>
            <p:cNvSpPr txBox="1"/>
            <p:nvPr/>
          </p:nvSpPr>
          <p:spPr>
            <a:xfrm>
              <a:off x="4598157" y="5523396"/>
              <a:ext cx="4135204" cy="258573"/>
            </a:xfrm>
            <a:prstGeom prst="rect">
              <a:avLst/>
            </a:prstGeom>
            <a:noFill/>
          </p:spPr>
          <p:txBody>
            <a:bodyPr wrap="square" numCol="1">
              <a:spAutoFit/>
            </a:bodyPr>
            <a:lstStyle/>
            <a:p>
              <a:pPr algn="ctr">
                <a:defRPr/>
              </a:pPr>
              <a:r>
                <a:rPr lang="en-US" sz="1100" b="1" i="1" dirty="0">
                  <a:solidFill>
                    <a:schemeClr val="bg1"/>
                  </a:solidFill>
                  <a:ea typeface="Verdana" panose="020B0604030504040204" pitchFamily="34" charset="0"/>
                  <a:cs typeface="Verdana" panose="020B0604030504040204" pitchFamily="34" charset="0"/>
                </a:rPr>
                <a:t>Written Awareness Campaign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B1AF96AE-E444-7D4A-A645-B737625AF21F}"/>
                </a:ext>
              </a:extLst>
            </p:cNvPr>
            <p:cNvSpPr txBox="1"/>
            <p:nvPr/>
          </p:nvSpPr>
          <p:spPr>
            <a:xfrm>
              <a:off x="4615882" y="1368675"/>
              <a:ext cx="4466795" cy="253542"/>
            </a:xfrm>
            <a:prstGeom prst="rect">
              <a:avLst/>
            </a:prstGeom>
            <a:noFill/>
          </p:spPr>
          <p:txBody>
            <a:bodyPr wrap="square" numCol="1">
              <a:spAutoFit/>
            </a:bodyPr>
            <a:lstStyle/>
            <a:p>
              <a:pPr algn="ctr">
                <a:defRPr/>
              </a:pPr>
              <a:r>
                <a:rPr lang="en-US" sz="1100" b="1" i="1" dirty="0">
                  <a:solidFill>
                    <a:schemeClr val="bg1"/>
                  </a:solidFill>
                  <a:ea typeface="Verdana" panose="020B0604030504040204" pitchFamily="34" charset="0"/>
                  <a:cs typeface="Verdana" panose="020B0604030504040204" pitchFamily="34" charset="0"/>
                </a:rPr>
                <a:t>Conversational Awareness Campaign</a:t>
              </a:r>
            </a:p>
          </p:txBody>
        </p: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31546E2F-193C-584D-AD23-7B5E11443694}"/>
                </a:ext>
              </a:extLst>
            </p:cNvPr>
            <p:cNvGrpSpPr/>
            <p:nvPr/>
          </p:nvGrpSpPr>
          <p:grpSpPr>
            <a:xfrm rot="5400000">
              <a:off x="6532398" y="1017835"/>
              <a:ext cx="417619" cy="2771252"/>
              <a:chOff x="1888184" y="2039927"/>
              <a:chExt cx="617512" cy="2771252"/>
            </a:xfrm>
          </p:grpSpPr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126CEF26-88B1-284D-B28E-8C6EDC710506}"/>
                  </a:ext>
                </a:extLst>
              </p:cNvPr>
              <p:cNvCxnSpPr/>
              <p:nvPr/>
            </p:nvCxnSpPr>
            <p:spPr>
              <a:xfrm>
                <a:off x="1888184" y="3404297"/>
                <a:ext cx="617512" cy="3269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  <a:headEnd type="triangle"/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0B2A939C-721F-334C-8470-F355ADD4CEA1}"/>
                  </a:ext>
                </a:extLst>
              </p:cNvPr>
              <p:cNvCxnSpPr/>
              <p:nvPr/>
            </p:nvCxnSpPr>
            <p:spPr>
              <a:xfrm>
                <a:off x="2189165" y="2039928"/>
                <a:ext cx="0" cy="2771251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Arrow Connector 31">
                <a:extLst>
                  <a:ext uri="{FF2B5EF4-FFF2-40B4-BE49-F238E27FC236}">
                    <a16:creationId xmlns:a16="http://schemas.microsoft.com/office/drawing/2014/main" id="{9F22F0DB-F5CE-234B-9FCF-A4B1CFCC0F80}"/>
                  </a:ext>
                </a:extLst>
              </p:cNvPr>
              <p:cNvCxnSpPr/>
              <p:nvPr/>
            </p:nvCxnSpPr>
            <p:spPr>
              <a:xfrm>
                <a:off x="2177290" y="2039927"/>
                <a:ext cx="316531" cy="0"/>
              </a:xfrm>
              <a:prstGeom prst="straightConnector1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Arrow Connector 32">
                <a:extLst>
                  <a:ext uri="{FF2B5EF4-FFF2-40B4-BE49-F238E27FC236}">
                    <a16:creationId xmlns:a16="http://schemas.microsoft.com/office/drawing/2014/main" id="{DD8C1888-1CF2-B44F-915E-9875C863984E}"/>
                  </a:ext>
                </a:extLst>
              </p:cNvPr>
              <p:cNvCxnSpPr/>
              <p:nvPr/>
            </p:nvCxnSpPr>
            <p:spPr>
              <a:xfrm>
                <a:off x="2171424" y="4811179"/>
                <a:ext cx="316531" cy="0"/>
              </a:xfrm>
              <a:prstGeom prst="straightConnector1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7D2ADBA2-2CA1-D242-B935-9F53BB091360}"/>
                </a:ext>
              </a:extLst>
            </p:cNvPr>
            <p:cNvCxnSpPr/>
            <p:nvPr/>
          </p:nvCxnSpPr>
          <p:spPr>
            <a:xfrm flipV="1">
              <a:off x="5499400" y="4547643"/>
              <a:ext cx="0" cy="230240"/>
            </a:xfrm>
            <a:prstGeom prst="straightConnector1">
              <a:avLst/>
            </a:prstGeom>
            <a:ln w="38100">
              <a:solidFill>
                <a:schemeClr val="bg1">
                  <a:lumMod val="50000"/>
                </a:schemeClr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E37BD4D9-C86F-314B-97BA-E917D12F5637}"/>
                </a:ext>
              </a:extLst>
            </p:cNvPr>
            <p:cNvCxnSpPr/>
            <p:nvPr/>
          </p:nvCxnSpPr>
          <p:spPr>
            <a:xfrm flipV="1">
              <a:off x="6740352" y="4547643"/>
              <a:ext cx="0" cy="230240"/>
            </a:xfrm>
            <a:prstGeom prst="straightConnector1">
              <a:avLst/>
            </a:prstGeom>
            <a:ln w="38100">
              <a:solidFill>
                <a:schemeClr val="bg1">
                  <a:lumMod val="50000"/>
                </a:schemeClr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853C1E81-4281-5347-A4F7-3A455DE30F5D}"/>
                </a:ext>
              </a:extLst>
            </p:cNvPr>
            <p:cNvCxnSpPr/>
            <p:nvPr/>
          </p:nvCxnSpPr>
          <p:spPr>
            <a:xfrm flipV="1">
              <a:off x="8004033" y="4547643"/>
              <a:ext cx="0" cy="230240"/>
            </a:xfrm>
            <a:prstGeom prst="straightConnector1">
              <a:avLst/>
            </a:prstGeom>
            <a:ln w="38100">
              <a:solidFill>
                <a:schemeClr val="bg1">
                  <a:lumMod val="50000"/>
                </a:schemeClr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428864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/>
          <p:cNvSpPr>
            <a:spLocks noGrp="1"/>
          </p:cNvSpPr>
          <p:nvPr>
            <p:ph sz="quarter" idx="10"/>
          </p:nvPr>
        </p:nvSpPr>
        <p:spPr/>
        <p:txBody>
          <a:bodyPr numCol="1"/>
          <a:lstStyle/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Engage at the Top to Inform and Request Support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 numCol="1"/>
          <a:lstStyle/>
          <a:p>
            <a:r>
              <a:rPr lang="en-US" dirty="0"/>
              <a:t>Executive Engagement Focus</a:t>
            </a:r>
          </a:p>
        </p:txBody>
      </p:sp>
      <p:grpSp>
        <p:nvGrpSpPr>
          <p:cNvPr id="108" name="Group 107"/>
          <p:cNvGrpSpPr/>
          <p:nvPr/>
        </p:nvGrpSpPr>
        <p:grpSpPr>
          <a:xfrm>
            <a:off x="1684700" y="2198149"/>
            <a:ext cx="5028343" cy="3099456"/>
            <a:chOff x="207232" y="1294406"/>
            <a:chExt cx="8711141" cy="4524499"/>
          </a:xfrm>
        </p:grpSpPr>
        <p:sp>
          <p:nvSpPr>
            <p:cNvPr id="109" name="Rectangle 53"/>
            <p:cNvSpPr>
              <a:spLocks noChangeArrowheads="1"/>
            </p:cNvSpPr>
            <p:nvPr/>
          </p:nvSpPr>
          <p:spPr>
            <a:xfrm>
              <a:off x="4451577" y="1294406"/>
              <a:ext cx="4466796" cy="4524499"/>
            </a:xfrm>
            <a:prstGeom prst="rect">
              <a:avLst/>
            </a:prstGeom>
            <a:solidFill>
              <a:srgbClr val="4DC1B9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72000" tIns="72000" rIns="72000" bIns="72000" numCol="1" anchor="ctr"/>
            <a:lstStyle/>
            <a:p>
              <a:pPr>
                <a:spcBef>
                  <a:spcPct val="20000"/>
                </a:spcBef>
                <a:spcAft>
                  <a:spcPct val="20000"/>
                </a:spcAft>
                <a:defRPr/>
              </a:pPr>
              <a:endParaRPr lang="en-US" sz="1100" dirty="0"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10" name="Rectangle 53"/>
            <p:cNvSpPr>
              <a:spLocks noChangeArrowheads="1"/>
            </p:cNvSpPr>
            <p:nvPr/>
          </p:nvSpPr>
          <p:spPr>
            <a:xfrm>
              <a:off x="207232" y="3116950"/>
              <a:ext cx="1657202" cy="883444"/>
            </a:xfrm>
            <a:prstGeom prst="rect">
              <a:avLst/>
            </a:prstGeom>
            <a:solidFill>
              <a:srgbClr val="73B632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72000" tIns="72000" rIns="72000" bIns="72000" numCol="1" anchor="ctr"/>
            <a:lstStyle/>
            <a:p>
              <a:pPr>
                <a:spcBef>
                  <a:spcPct val="20000"/>
                </a:spcBef>
                <a:spcAft>
                  <a:spcPct val="20000"/>
                </a:spcAft>
                <a:defRPr/>
              </a:pPr>
              <a:endParaRPr lang="en-US" sz="1100" dirty="0"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11" name="TextBox 110"/>
            <p:cNvSpPr txBox="1"/>
            <p:nvPr/>
          </p:nvSpPr>
          <p:spPr>
            <a:xfrm>
              <a:off x="207232" y="3376127"/>
              <a:ext cx="1657202" cy="269570"/>
            </a:xfrm>
            <a:prstGeom prst="rect">
              <a:avLst/>
            </a:prstGeom>
            <a:noFill/>
          </p:spPr>
          <p:txBody>
            <a:bodyPr wrap="square" numCol="1">
              <a:spAutoFit/>
            </a:bodyPr>
            <a:lstStyle/>
            <a:p>
              <a:pPr algn="ctr">
                <a:defRPr/>
              </a:pPr>
              <a:r>
                <a:rPr lang="en-US" sz="600" b="1" dirty="0">
                  <a:solidFill>
                    <a:schemeClr val="bg1"/>
                  </a:solidFill>
                  <a:ea typeface="Verdana" panose="020B0604030504040204" pitchFamily="34" charset="0"/>
                  <a:cs typeface="Verdana" panose="020B0604030504040204" pitchFamily="34" charset="0"/>
                </a:rPr>
                <a:t>Core Team</a:t>
              </a:r>
            </a:p>
          </p:txBody>
        </p:sp>
        <p:sp>
          <p:nvSpPr>
            <p:cNvPr id="112" name="Rectangle 53"/>
            <p:cNvSpPr>
              <a:spLocks noChangeArrowheads="1"/>
            </p:cNvSpPr>
            <p:nvPr/>
          </p:nvSpPr>
          <p:spPr>
            <a:xfrm>
              <a:off x="2505696" y="1562580"/>
              <a:ext cx="1657202" cy="883444"/>
            </a:xfrm>
            <a:prstGeom prst="rect">
              <a:avLst/>
            </a:prstGeom>
            <a:solidFill>
              <a:srgbClr val="0070C0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72000" tIns="72000" rIns="72000" bIns="72000" numCol="1" anchor="ctr"/>
            <a:lstStyle/>
            <a:p>
              <a:pPr>
                <a:spcBef>
                  <a:spcPct val="20000"/>
                </a:spcBef>
                <a:spcAft>
                  <a:spcPct val="20000"/>
                </a:spcAft>
                <a:defRPr/>
              </a:pPr>
              <a:endParaRPr lang="en-US" sz="1100" dirty="0"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2505695" y="1869517"/>
              <a:ext cx="1657202" cy="269570"/>
            </a:xfrm>
            <a:prstGeom prst="rect">
              <a:avLst/>
            </a:prstGeom>
            <a:noFill/>
          </p:spPr>
          <p:txBody>
            <a:bodyPr wrap="square" numCol="1">
              <a:spAutoFit/>
            </a:bodyPr>
            <a:lstStyle/>
            <a:p>
              <a:pPr algn="ctr">
                <a:defRPr/>
              </a:pPr>
              <a:r>
                <a:rPr lang="en-US" sz="600" b="1" dirty="0">
                  <a:solidFill>
                    <a:schemeClr val="bg1"/>
                  </a:solidFill>
                  <a:ea typeface="Verdana" panose="020B0604030504040204" pitchFamily="34" charset="0"/>
                  <a:cs typeface="Verdana" panose="020B0604030504040204" pitchFamily="34" charset="0"/>
                </a:rPr>
                <a:t>Exec. Focus</a:t>
              </a:r>
            </a:p>
          </p:txBody>
        </p:sp>
        <p:sp>
          <p:nvSpPr>
            <p:cNvPr id="114" name="Rectangle 53"/>
            <p:cNvSpPr>
              <a:spLocks noChangeArrowheads="1"/>
            </p:cNvSpPr>
            <p:nvPr/>
          </p:nvSpPr>
          <p:spPr>
            <a:xfrm>
              <a:off x="2505696" y="3120219"/>
              <a:ext cx="1657202" cy="883444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72000" tIns="72000" rIns="72000" bIns="72000" numCol="1" anchor="ctr"/>
            <a:lstStyle/>
            <a:p>
              <a:pPr>
                <a:spcBef>
                  <a:spcPct val="20000"/>
                </a:spcBef>
                <a:spcAft>
                  <a:spcPct val="20000"/>
                </a:spcAft>
                <a:defRPr/>
              </a:pPr>
              <a:endParaRPr lang="en-US" sz="1100" dirty="0"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15" name="TextBox 114"/>
            <p:cNvSpPr txBox="1"/>
            <p:nvPr/>
          </p:nvSpPr>
          <p:spPr>
            <a:xfrm>
              <a:off x="2532501" y="3491411"/>
              <a:ext cx="1657202" cy="269570"/>
            </a:xfrm>
            <a:prstGeom prst="rect">
              <a:avLst/>
            </a:prstGeom>
            <a:noFill/>
          </p:spPr>
          <p:txBody>
            <a:bodyPr wrap="square" numCol="1">
              <a:spAutoFit/>
            </a:bodyPr>
            <a:lstStyle/>
            <a:p>
              <a:pPr algn="ctr">
                <a:defRPr/>
              </a:pPr>
              <a:r>
                <a:rPr lang="en-US" sz="600" b="1" dirty="0">
                  <a:solidFill>
                    <a:schemeClr val="bg1"/>
                  </a:solidFill>
                  <a:ea typeface="Verdana" panose="020B0604030504040204" pitchFamily="34" charset="0"/>
                  <a:cs typeface="Verdana" panose="020B0604030504040204" pitchFamily="34" charset="0"/>
                </a:rPr>
                <a:t>Org. Focus</a:t>
              </a:r>
            </a:p>
          </p:txBody>
        </p:sp>
        <p:sp>
          <p:nvSpPr>
            <p:cNvPr id="116" name="Rectangle 53"/>
            <p:cNvSpPr>
              <a:spLocks noChangeArrowheads="1"/>
            </p:cNvSpPr>
            <p:nvPr/>
          </p:nvSpPr>
          <p:spPr>
            <a:xfrm>
              <a:off x="2505696" y="4666867"/>
              <a:ext cx="1657202" cy="883444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72000" tIns="72000" rIns="72000" bIns="72000" numCol="1" anchor="ctr"/>
            <a:lstStyle/>
            <a:p>
              <a:pPr>
                <a:spcBef>
                  <a:spcPct val="20000"/>
                </a:spcBef>
                <a:spcAft>
                  <a:spcPct val="20000"/>
                </a:spcAft>
                <a:defRPr/>
              </a:pPr>
              <a:endParaRPr lang="en-US" sz="1100" dirty="0"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17" name="TextBox 116"/>
            <p:cNvSpPr txBox="1"/>
            <p:nvPr/>
          </p:nvSpPr>
          <p:spPr>
            <a:xfrm>
              <a:off x="2505695" y="5018908"/>
              <a:ext cx="1657202" cy="269570"/>
            </a:xfrm>
            <a:prstGeom prst="rect">
              <a:avLst/>
            </a:prstGeom>
            <a:noFill/>
          </p:spPr>
          <p:txBody>
            <a:bodyPr wrap="square" numCol="1">
              <a:spAutoFit/>
            </a:bodyPr>
            <a:lstStyle/>
            <a:p>
              <a:pPr algn="ctr">
                <a:defRPr/>
              </a:pPr>
              <a:r>
                <a:rPr lang="en-US" sz="600" b="1" dirty="0">
                  <a:solidFill>
                    <a:schemeClr val="bg1"/>
                  </a:solidFill>
                  <a:ea typeface="Verdana" panose="020B0604030504040204" pitchFamily="34" charset="0"/>
                  <a:cs typeface="Verdana" panose="020B0604030504040204" pitchFamily="34" charset="0"/>
                </a:rPr>
                <a:t>CAN Focus</a:t>
              </a:r>
            </a:p>
          </p:txBody>
        </p:sp>
        <p:sp>
          <p:nvSpPr>
            <p:cNvPr id="118" name="Rectangle 53"/>
            <p:cNvSpPr>
              <a:spLocks noChangeArrowheads="1"/>
            </p:cNvSpPr>
            <p:nvPr/>
          </p:nvSpPr>
          <p:spPr>
            <a:xfrm>
              <a:off x="5862443" y="1728831"/>
              <a:ext cx="1825439" cy="441722"/>
            </a:xfrm>
            <a:prstGeom prst="rect">
              <a:avLst/>
            </a:prstGeom>
            <a:solidFill>
              <a:srgbClr val="FF9900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72000" tIns="72000" rIns="72000" bIns="72000" numCol="1" anchor="ctr"/>
            <a:lstStyle/>
            <a:p>
              <a:pPr>
                <a:spcBef>
                  <a:spcPct val="20000"/>
                </a:spcBef>
                <a:spcAft>
                  <a:spcPct val="20000"/>
                </a:spcAft>
                <a:defRPr/>
              </a:pPr>
              <a:endParaRPr lang="en-US" sz="1100" dirty="0"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19" name="TextBox 118"/>
            <p:cNvSpPr txBox="1"/>
            <p:nvPr/>
          </p:nvSpPr>
          <p:spPr>
            <a:xfrm>
              <a:off x="5874318" y="1832531"/>
              <a:ext cx="1813564" cy="269570"/>
            </a:xfrm>
            <a:prstGeom prst="rect">
              <a:avLst/>
            </a:prstGeom>
            <a:noFill/>
          </p:spPr>
          <p:txBody>
            <a:bodyPr wrap="square" numCol="1">
              <a:spAutoFit/>
            </a:bodyPr>
            <a:lstStyle/>
            <a:p>
              <a:pPr algn="ctr">
                <a:defRPr/>
              </a:pPr>
              <a:r>
                <a:rPr lang="en-US" sz="600" b="1" dirty="0">
                  <a:solidFill>
                    <a:schemeClr val="bg1"/>
                  </a:solidFill>
                  <a:ea typeface="Verdana" panose="020B0604030504040204" pitchFamily="34" charset="0"/>
                  <a:cs typeface="Verdana" panose="020B0604030504040204" pitchFamily="34" charset="0"/>
                </a:rPr>
                <a:t>Sr. Executive</a:t>
              </a:r>
            </a:p>
          </p:txBody>
        </p:sp>
        <p:sp>
          <p:nvSpPr>
            <p:cNvPr id="120" name="Rectangle 53"/>
            <p:cNvSpPr>
              <a:spLocks noChangeArrowheads="1"/>
            </p:cNvSpPr>
            <p:nvPr/>
          </p:nvSpPr>
          <p:spPr>
            <a:xfrm>
              <a:off x="4833260" y="4803913"/>
              <a:ext cx="3900102" cy="603898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72000" tIns="72000" rIns="72000" bIns="72000" numCol="1" anchor="ctr"/>
            <a:lstStyle/>
            <a:p>
              <a:pPr>
                <a:spcBef>
                  <a:spcPct val="20000"/>
                </a:spcBef>
                <a:spcAft>
                  <a:spcPct val="20000"/>
                </a:spcAft>
                <a:defRPr/>
              </a:pPr>
              <a:endParaRPr lang="en-US" sz="1100" dirty="0"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21" name="TextBox 120"/>
            <p:cNvSpPr txBox="1"/>
            <p:nvPr/>
          </p:nvSpPr>
          <p:spPr>
            <a:xfrm>
              <a:off x="4833260" y="4965622"/>
              <a:ext cx="3900102" cy="269570"/>
            </a:xfrm>
            <a:prstGeom prst="rect">
              <a:avLst/>
            </a:prstGeom>
            <a:noFill/>
          </p:spPr>
          <p:txBody>
            <a:bodyPr wrap="square" numCol="1">
              <a:spAutoFit/>
            </a:bodyPr>
            <a:lstStyle/>
            <a:p>
              <a:pPr algn="ctr">
                <a:defRPr/>
              </a:pPr>
              <a:r>
                <a:rPr lang="en-US" sz="600" b="1" dirty="0">
                  <a:solidFill>
                    <a:schemeClr val="bg1"/>
                  </a:solidFill>
                  <a:ea typeface="Verdana" panose="020B0604030504040204" pitchFamily="34" charset="0"/>
                  <a:cs typeface="Verdana" panose="020B0604030504040204" pitchFamily="34" charset="0"/>
                </a:rPr>
                <a:t>Change Ambassador  Network</a:t>
              </a:r>
            </a:p>
          </p:txBody>
        </p:sp>
        <p:grpSp>
          <p:nvGrpSpPr>
            <p:cNvPr id="122" name="Group 121"/>
            <p:cNvGrpSpPr/>
            <p:nvPr/>
          </p:nvGrpSpPr>
          <p:grpSpPr>
            <a:xfrm>
              <a:off x="4786046" y="2600398"/>
              <a:ext cx="3947316" cy="1898431"/>
              <a:chOff x="4892921" y="2963213"/>
              <a:chExt cx="3947316" cy="886075"/>
            </a:xfrm>
          </p:grpSpPr>
          <p:sp>
            <p:nvSpPr>
              <p:cNvPr id="142" name="Rectangle 53"/>
              <p:cNvSpPr>
                <a:spLocks noChangeArrowheads="1"/>
              </p:cNvSpPr>
              <p:nvPr/>
            </p:nvSpPr>
            <p:spPr>
              <a:xfrm>
                <a:off x="4892921" y="2965844"/>
                <a:ext cx="421037" cy="883444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lIns="72000" tIns="72000" rIns="72000" bIns="72000" numCol="1" anchor="ctr"/>
              <a:lstStyle/>
              <a:p>
                <a:pPr>
                  <a:spcBef>
                    <a:spcPct val="20000"/>
                  </a:spcBef>
                  <a:spcAft>
                    <a:spcPct val="20000"/>
                  </a:spcAft>
                  <a:defRPr/>
                </a:pPr>
                <a:endParaRPr lang="en-US" sz="1100" dirty="0"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143" name="Rectangle 53"/>
              <p:cNvSpPr>
                <a:spLocks noChangeArrowheads="1"/>
              </p:cNvSpPr>
              <p:nvPr/>
            </p:nvSpPr>
            <p:spPr>
              <a:xfrm>
                <a:off x="5387981" y="2965844"/>
                <a:ext cx="421037" cy="883444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lIns="72000" tIns="72000" rIns="72000" bIns="72000" numCol="1" anchor="ctr"/>
              <a:lstStyle/>
              <a:p>
                <a:pPr>
                  <a:spcBef>
                    <a:spcPct val="20000"/>
                  </a:spcBef>
                  <a:spcAft>
                    <a:spcPct val="20000"/>
                  </a:spcAft>
                  <a:defRPr/>
                </a:pPr>
                <a:endParaRPr lang="en-US" sz="1100" dirty="0"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144" name="Rectangle 53"/>
              <p:cNvSpPr>
                <a:spLocks noChangeArrowheads="1"/>
              </p:cNvSpPr>
              <p:nvPr/>
            </p:nvSpPr>
            <p:spPr>
              <a:xfrm>
                <a:off x="5884485" y="2965844"/>
                <a:ext cx="421037" cy="883444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lIns="72000" tIns="72000" rIns="72000" bIns="72000" numCol="1" anchor="ctr"/>
              <a:lstStyle/>
              <a:p>
                <a:pPr>
                  <a:spcBef>
                    <a:spcPct val="20000"/>
                  </a:spcBef>
                  <a:spcAft>
                    <a:spcPct val="20000"/>
                  </a:spcAft>
                  <a:defRPr/>
                </a:pPr>
                <a:endParaRPr lang="en-US" sz="1100" dirty="0"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145" name="Rectangle 53"/>
              <p:cNvSpPr>
                <a:spLocks noChangeArrowheads="1"/>
              </p:cNvSpPr>
              <p:nvPr/>
            </p:nvSpPr>
            <p:spPr>
              <a:xfrm>
                <a:off x="6391420" y="2965844"/>
                <a:ext cx="421037" cy="883444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lIns="72000" tIns="72000" rIns="72000" bIns="72000" numCol="1" anchor="ctr"/>
              <a:lstStyle/>
              <a:p>
                <a:pPr>
                  <a:spcBef>
                    <a:spcPct val="20000"/>
                  </a:spcBef>
                  <a:spcAft>
                    <a:spcPct val="20000"/>
                  </a:spcAft>
                  <a:defRPr/>
                </a:pPr>
                <a:endParaRPr lang="en-US" sz="1100" dirty="0"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146" name="Rectangle 53"/>
              <p:cNvSpPr>
                <a:spLocks noChangeArrowheads="1"/>
              </p:cNvSpPr>
              <p:nvPr/>
            </p:nvSpPr>
            <p:spPr>
              <a:xfrm>
                <a:off x="6897900" y="2963213"/>
                <a:ext cx="421037" cy="883444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lIns="72000" tIns="72000" rIns="72000" bIns="72000" numCol="1" anchor="ctr"/>
              <a:lstStyle/>
              <a:p>
                <a:pPr>
                  <a:spcBef>
                    <a:spcPct val="20000"/>
                  </a:spcBef>
                  <a:spcAft>
                    <a:spcPct val="20000"/>
                  </a:spcAft>
                  <a:defRPr/>
                </a:pPr>
                <a:endParaRPr lang="en-US" sz="1100" dirty="0"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147" name="Rectangle 53"/>
              <p:cNvSpPr>
                <a:spLocks noChangeArrowheads="1"/>
              </p:cNvSpPr>
              <p:nvPr/>
            </p:nvSpPr>
            <p:spPr>
              <a:xfrm>
                <a:off x="7392960" y="2963213"/>
                <a:ext cx="421037" cy="883444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lIns="72000" tIns="72000" rIns="72000" bIns="72000" numCol="1" anchor="ctr"/>
              <a:lstStyle/>
              <a:p>
                <a:pPr>
                  <a:spcBef>
                    <a:spcPct val="20000"/>
                  </a:spcBef>
                  <a:spcAft>
                    <a:spcPct val="20000"/>
                  </a:spcAft>
                  <a:defRPr/>
                </a:pPr>
                <a:endParaRPr lang="en-US" sz="1100" dirty="0"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148" name="Rectangle 53"/>
              <p:cNvSpPr>
                <a:spLocks noChangeArrowheads="1"/>
              </p:cNvSpPr>
              <p:nvPr/>
            </p:nvSpPr>
            <p:spPr>
              <a:xfrm>
                <a:off x="7900390" y="2965844"/>
                <a:ext cx="421037" cy="883444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lIns="72000" tIns="72000" rIns="72000" bIns="72000" numCol="1" anchor="ctr"/>
              <a:lstStyle/>
              <a:p>
                <a:pPr>
                  <a:spcBef>
                    <a:spcPct val="20000"/>
                  </a:spcBef>
                  <a:spcAft>
                    <a:spcPct val="20000"/>
                  </a:spcAft>
                  <a:defRPr/>
                </a:pPr>
                <a:endParaRPr lang="en-US" sz="1100" dirty="0"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149" name="Rectangle 53"/>
              <p:cNvSpPr>
                <a:spLocks noChangeArrowheads="1"/>
              </p:cNvSpPr>
              <p:nvPr/>
            </p:nvSpPr>
            <p:spPr>
              <a:xfrm>
                <a:off x="8419200" y="2965844"/>
                <a:ext cx="421037" cy="883444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lIns="72000" tIns="72000" rIns="72000" bIns="72000" numCol="1" anchor="ctr"/>
              <a:lstStyle/>
              <a:p>
                <a:pPr>
                  <a:spcBef>
                    <a:spcPct val="20000"/>
                  </a:spcBef>
                  <a:spcAft>
                    <a:spcPct val="20000"/>
                  </a:spcAft>
                  <a:defRPr/>
                </a:pPr>
                <a:endParaRPr lang="en-US" sz="1100" dirty="0"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</p:grpSp>
        <p:cxnSp>
          <p:nvCxnSpPr>
            <p:cNvPr id="123" name="Straight Connector 122"/>
            <p:cNvCxnSpPr/>
            <p:nvPr/>
          </p:nvCxnSpPr>
          <p:spPr>
            <a:xfrm flipV="1">
              <a:off x="4208401" y="1957408"/>
              <a:ext cx="1654041" cy="1"/>
            </a:xfrm>
            <a:prstGeom prst="line">
              <a:avLst/>
            </a:prstGeom>
            <a:ln w="38100">
              <a:solidFill>
                <a:schemeClr val="bg1">
                  <a:lumMod val="50000"/>
                </a:schemeClr>
              </a:solidFill>
              <a:headEnd type="triangl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/>
            <p:cNvCxnSpPr>
              <a:endCxn id="120" idx="1"/>
            </p:cNvCxnSpPr>
            <p:nvPr/>
          </p:nvCxnSpPr>
          <p:spPr>
            <a:xfrm flipV="1">
              <a:off x="4232152" y="5105862"/>
              <a:ext cx="601108" cy="2"/>
            </a:xfrm>
            <a:prstGeom prst="line">
              <a:avLst/>
            </a:prstGeom>
            <a:ln w="38100">
              <a:solidFill>
                <a:schemeClr val="bg1">
                  <a:lumMod val="50000"/>
                </a:schemeClr>
              </a:solidFill>
              <a:headEnd type="triangl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/>
            <p:cNvCxnSpPr/>
            <p:nvPr/>
          </p:nvCxnSpPr>
          <p:spPr>
            <a:xfrm flipV="1">
              <a:off x="4186648" y="3546795"/>
              <a:ext cx="601108" cy="2"/>
            </a:xfrm>
            <a:prstGeom prst="line">
              <a:avLst/>
            </a:prstGeom>
            <a:ln w="38100">
              <a:solidFill>
                <a:schemeClr val="bg1">
                  <a:lumMod val="50000"/>
                </a:schemeClr>
              </a:solidFill>
              <a:headEnd type="triangl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6" name="Group 125"/>
            <p:cNvGrpSpPr/>
            <p:nvPr/>
          </p:nvGrpSpPr>
          <p:grpSpPr>
            <a:xfrm>
              <a:off x="1864434" y="2004302"/>
              <a:ext cx="641262" cy="3116514"/>
              <a:chOff x="1864434" y="2039927"/>
              <a:chExt cx="641262" cy="2771252"/>
            </a:xfrm>
          </p:grpSpPr>
          <p:cxnSp>
            <p:nvCxnSpPr>
              <p:cNvPr id="138" name="Straight Connector 137"/>
              <p:cNvCxnSpPr>
                <a:stCxn id="110" idx="3"/>
                <a:endCxn id="114" idx="1"/>
              </p:cNvCxnSpPr>
              <p:nvPr/>
            </p:nvCxnSpPr>
            <p:spPr>
              <a:xfrm>
                <a:off x="1864434" y="3422097"/>
                <a:ext cx="641262" cy="2907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  <a:headEnd type="triangle"/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" name="Straight Connector 138"/>
              <p:cNvCxnSpPr/>
              <p:nvPr/>
            </p:nvCxnSpPr>
            <p:spPr>
              <a:xfrm>
                <a:off x="2189165" y="2039928"/>
                <a:ext cx="0" cy="2771251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" name="Straight Arrow Connector 139"/>
              <p:cNvCxnSpPr/>
              <p:nvPr/>
            </p:nvCxnSpPr>
            <p:spPr>
              <a:xfrm>
                <a:off x="2177290" y="2039927"/>
                <a:ext cx="316531" cy="0"/>
              </a:xfrm>
              <a:prstGeom prst="straightConnector1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" name="Straight Arrow Connector 140"/>
              <p:cNvCxnSpPr/>
              <p:nvPr/>
            </p:nvCxnSpPr>
            <p:spPr>
              <a:xfrm>
                <a:off x="2171424" y="4811179"/>
                <a:ext cx="316531" cy="0"/>
              </a:xfrm>
              <a:prstGeom prst="straightConnector1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7" name="TextBox 126"/>
            <p:cNvSpPr txBox="1"/>
            <p:nvPr/>
          </p:nvSpPr>
          <p:spPr>
            <a:xfrm>
              <a:off x="5693499" y="3393396"/>
              <a:ext cx="2132338" cy="26957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</p:spPr>
          <p:txBody>
            <a:bodyPr wrap="square" numCol="1">
              <a:spAutoFit/>
            </a:bodyPr>
            <a:lstStyle/>
            <a:p>
              <a:pPr algn="ctr">
                <a:defRPr/>
              </a:pPr>
              <a:r>
                <a:rPr lang="en-US" sz="600" b="1" dirty="0">
                  <a:solidFill>
                    <a:schemeClr val="bg1"/>
                  </a:solidFill>
                  <a:ea typeface="Verdana" panose="020B0604030504040204" pitchFamily="34" charset="0"/>
                  <a:cs typeface="Verdana" panose="020B0604030504040204" pitchFamily="34" charset="0"/>
                </a:rPr>
                <a:t>Functional Org Partners</a:t>
              </a:r>
            </a:p>
          </p:txBody>
        </p:sp>
        <p:sp>
          <p:nvSpPr>
            <p:cNvPr id="128" name="TextBox 127"/>
            <p:cNvSpPr txBox="1"/>
            <p:nvPr/>
          </p:nvSpPr>
          <p:spPr>
            <a:xfrm>
              <a:off x="4451578" y="5498021"/>
              <a:ext cx="4466795" cy="269570"/>
            </a:xfrm>
            <a:prstGeom prst="rect">
              <a:avLst/>
            </a:prstGeom>
            <a:noFill/>
          </p:spPr>
          <p:txBody>
            <a:bodyPr wrap="square" numCol="1">
              <a:spAutoFit/>
            </a:bodyPr>
            <a:lstStyle/>
            <a:p>
              <a:pPr algn="ctr">
                <a:defRPr/>
              </a:pPr>
              <a:r>
                <a:rPr lang="en-US" sz="600" b="1" i="1" dirty="0">
                  <a:solidFill>
                    <a:schemeClr val="bg1"/>
                  </a:solidFill>
                  <a:ea typeface="Verdana" panose="020B0604030504040204" pitchFamily="34" charset="0"/>
                  <a:cs typeface="Verdana" panose="020B0604030504040204" pitchFamily="34" charset="0"/>
                </a:rPr>
                <a:t>Awareness Campaign</a:t>
              </a:r>
            </a:p>
          </p:txBody>
        </p:sp>
        <p:sp>
          <p:nvSpPr>
            <p:cNvPr id="129" name="TextBox 128"/>
            <p:cNvSpPr txBox="1"/>
            <p:nvPr/>
          </p:nvSpPr>
          <p:spPr>
            <a:xfrm>
              <a:off x="4451578" y="1367961"/>
              <a:ext cx="4466795" cy="269570"/>
            </a:xfrm>
            <a:prstGeom prst="rect">
              <a:avLst/>
            </a:prstGeom>
            <a:noFill/>
          </p:spPr>
          <p:txBody>
            <a:bodyPr wrap="square" numCol="1">
              <a:spAutoFit/>
            </a:bodyPr>
            <a:lstStyle/>
            <a:p>
              <a:pPr algn="ctr">
                <a:defRPr/>
              </a:pPr>
              <a:r>
                <a:rPr lang="en-US" sz="600" b="1" i="1" dirty="0">
                  <a:solidFill>
                    <a:schemeClr val="bg1"/>
                  </a:solidFill>
                  <a:ea typeface="Verdana" panose="020B0604030504040204" pitchFamily="34" charset="0"/>
                  <a:cs typeface="Verdana" panose="020B0604030504040204" pitchFamily="34" charset="0"/>
                </a:rPr>
                <a:t>Awareness Campaign</a:t>
              </a:r>
            </a:p>
          </p:txBody>
        </p:sp>
        <p:grpSp>
          <p:nvGrpSpPr>
            <p:cNvPr id="130" name="Group 129"/>
            <p:cNvGrpSpPr/>
            <p:nvPr/>
          </p:nvGrpSpPr>
          <p:grpSpPr>
            <a:xfrm rot="5400000">
              <a:off x="6532398" y="1017835"/>
              <a:ext cx="417619" cy="2771252"/>
              <a:chOff x="1888184" y="2039927"/>
              <a:chExt cx="617512" cy="2771252"/>
            </a:xfrm>
          </p:grpSpPr>
          <p:cxnSp>
            <p:nvCxnSpPr>
              <p:cNvPr id="134" name="Straight Connector 133"/>
              <p:cNvCxnSpPr/>
              <p:nvPr/>
            </p:nvCxnSpPr>
            <p:spPr>
              <a:xfrm>
                <a:off x="1888184" y="3404297"/>
                <a:ext cx="617512" cy="3269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  <a:headEnd type="triangle"/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Straight Connector 134"/>
              <p:cNvCxnSpPr/>
              <p:nvPr/>
            </p:nvCxnSpPr>
            <p:spPr>
              <a:xfrm>
                <a:off x="2189165" y="2039928"/>
                <a:ext cx="0" cy="2771251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6" name="Straight Arrow Connector 135"/>
              <p:cNvCxnSpPr/>
              <p:nvPr/>
            </p:nvCxnSpPr>
            <p:spPr>
              <a:xfrm>
                <a:off x="2177290" y="2039927"/>
                <a:ext cx="316531" cy="0"/>
              </a:xfrm>
              <a:prstGeom prst="straightConnector1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7" name="Straight Arrow Connector 136"/>
              <p:cNvCxnSpPr/>
              <p:nvPr/>
            </p:nvCxnSpPr>
            <p:spPr>
              <a:xfrm>
                <a:off x="2171424" y="4811179"/>
                <a:ext cx="316531" cy="0"/>
              </a:xfrm>
              <a:prstGeom prst="straightConnector1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31" name="Straight Arrow Connector 130"/>
            <p:cNvCxnSpPr/>
            <p:nvPr/>
          </p:nvCxnSpPr>
          <p:spPr>
            <a:xfrm flipV="1">
              <a:off x="5499400" y="4547643"/>
              <a:ext cx="0" cy="230240"/>
            </a:xfrm>
            <a:prstGeom prst="straightConnector1">
              <a:avLst/>
            </a:prstGeom>
            <a:ln w="38100">
              <a:solidFill>
                <a:schemeClr val="bg1">
                  <a:lumMod val="50000"/>
                </a:schemeClr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Arrow Connector 131"/>
            <p:cNvCxnSpPr/>
            <p:nvPr/>
          </p:nvCxnSpPr>
          <p:spPr>
            <a:xfrm flipV="1">
              <a:off x="6740352" y="4547643"/>
              <a:ext cx="0" cy="230240"/>
            </a:xfrm>
            <a:prstGeom prst="straightConnector1">
              <a:avLst/>
            </a:prstGeom>
            <a:ln w="38100">
              <a:solidFill>
                <a:schemeClr val="bg1">
                  <a:lumMod val="50000"/>
                </a:schemeClr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Arrow Connector 132"/>
            <p:cNvCxnSpPr/>
            <p:nvPr/>
          </p:nvCxnSpPr>
          <p:spPr>
            <a:xfrm flipV="1">
              <a:off x="8004033" y="4547643"/>
              <a:ext cx="0" cy="230240"/>
            </a:xfrm>
            <a:prstGeom prst="straightConnector1">
              <a:avLst/>
            </a:prstGeom>
            <a:ln w="38100">
              <a:solidFill>
                <a:schemeClr val="bg1">
                  <a:lumMod val="50000"/>
                </a:schemeClr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0" name="Rectangle 4"/>
          <p:cNvSpPr>
            <a:spLocks noChangeArrowheads="1"/>
          </p:cNvSpPr>
          <p:nvPr/>
        </p:nvSpPr>
        <p:spPr>
          <a:xfrm>
            <a:off x="6928091" y="1592487"/>
            <a:ext cx="3503372" cy="4524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87204" tIns="0" rIns="205146" bIns="0" numCol="1"/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1100" b="1" u="sng" dirty="0">
                <a:solidFill>
                  <a:srgbClr val="00000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Objective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1000" dirty="0">
                <a:ea typeface="Verdana" panose="020B0604030504040204" pitchFamily="34" charset="0"/>
                <a:cs typeface="Verdana" panose="020B0604030504040204" pitchFamily="34" charset="0"/>
              </a:rPr>
              <a:t>Inform Senior Executives of the project including potential implications to business operations and risks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1100" b="1" u="sng" dirty="0">
                <a:ea typeface="Verdana" panose="020B0604030504040204" pitchFamily="34" charset="0"/>
                <a:cs typeface="Verdana" panose="020B0604030504040204" pitchFamily="34" charset="0"/>
              </a:rPr>
              <a:t>Participants</a:t>
            </a:r>
          </a:p>
          <a:p>
            <a:pPr marL="171450" indent="-17145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000" dirty="0">
                <a:ea typeface="Verdana" panose="020B0604030504040204" pitchFamily="34" charset="0"/>
                <a:cs typeface="Verdana" panose="020B0604030504040204" pitchFamily="34" charset="0"/>
              </a:rPr>
              <a:t>Executives, Regional Leadership, Steering Committee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1100" b="1" u="sng" dirty="0">
                <a:ea typeface="Verdana" panose="020B0604030504040204" pitchFamily="34" charset="0"/>
                <a:cs typeface="Verdana" panose="020B0604030504040204" pitchFamily="34" charset="0"/>
              </a:rPr>
              <a:t>Vehicles</a:t>
            </a:r>
          </a:p>
          <a:p>
            <a:pPr marL="171450" indent="-17145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000" dirty="0">
                <a:ea typeface="Verdana" panose="020B0604030504040204" pitchFamily="34" charset="0"/>
                <a:cs typeface="Verdana" panose="020B0604030504040204" pitchFamily="34" charset="0"/>
              </a:rPr>
              <a:t>Standing Meetings / Presentation Materials</a:t>
            </a:r>
          </a:p>
          <a:p>
            <a:pPr marL="171450" indent="-17145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000" dirty="0">
                <a:ea typeface="Verdana" panose="020B0604030504040204" pitchFamily="34" charset="0"/>
                <a:cs typeface="Verdana" panose="020B0604030504040204" pitchFamily="34" charset="0"/>
              </a:rPr>
              <a:t>One-on-One / Group Engagement</a:t>
            </a:r>
          </a:p>
          <a:p>
            <a:pPr marL="171450" indent="-17145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000" dirty="0">
                <a:ea typeface="Verdana" panose="020B0604030504040204" pitchFamily="34" charset="0"/>
                <a:cs typeface="Verdana" panose="020B0604030504040204" pitchFamily="34" charset="0"/>
              </a:rPr>
              <a:t>Leave-Behind Collateral / One Pagers </a:t>
            </a:r>
          </a:p>
          <a:p>
            <a:pPr marL="171450" indent="-17145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000" dirty="0">
                <a:ea typeface="Verdana" panose="020B0604030504040204" pitchFamily="34" charset="0"/>
                <a:cs typeface="Verdana" panose="020B0604030504040204" pitchFamily="34" charset="0"/>
              </a:rPr>
              <a:t>Awareness Campaign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1100" b="1" u="sng" dirty="0">
                <a:ea typeface="Verdana" panose="020B0604030504040204" pitchFamily="34" charset="0"/>
                <a:cs typeface="Verdana" panose="020B0604030504040204" pitchFamily="34" charset="0"/>
              </a:rPr>
              <a:t>Frequency</a:t>
            </a:r>
          </a:p>
          <a:p>
            <a:pPr marL="171450" indent="-17145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000" dirty="0">
                <a:ea typeface="Verdana" panose="020B0604030504040204" pitchFamily="34" charset="0"/>
                <a:cs typeface="Verdana" panose="020B0604030504040204" pitchFamily="34" charset="0"/>
              </a:rPr>
              <a:t>Steering Committee – Quarterly</a:t>
            </a:r>
          </a:p>
          <a:p>
            <a:pPr marL="171450" indent="-17145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000" dirty="0">
                <a:ea typeface="Verdana" panose="020B0604030504040204" pitchFamily="34" charset="0"/>
                <a:cs typeface="Verdana" panose="020B0604030504040204" pitchFamily="34" charset="0"/>
              </a:rPr>
              <a:t>High Level of Impact / Support - Monthly </a:t>
            </a:r>
          </a:p>
        </p:txBody>
      </p:sp>
    </p:spTree>
    <p:extLst>
      <p:ext uri="{BB962C8B-B14F-4D97-AF65-F5344CB8AC3E}">
        <p14:creationId xmlns:p14="http://schemas.microsoft.com/office/powerpoint/2010/main" val="42146448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3047F18-F16C-5F48-AFC5-5A605D1B484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numCol="1"/>
          <a:lstStyle/>
          <a:p>
            <a:r>
              <a:rPr lang="en-US" dirty="0"/>
              <a:t>Recommended Engagement Ownership, Vehicles, Frequency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7FAA6E1-35B7-594B-A735-781A8B635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numCol="1"/>
          <a:lstStyle/>
          <a:p>
            <a:r>
              <a:rPr lang="en-US" dirty="0"/>
              <a:t>Engagement Operating Model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EB9C352-85B7-2C4E-A566-43980EADAD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3521622"/>
              </p:ext>
            </p:extLst>
          </p:nvPr>
        </p:nvGraphicFramePr>
        <p:xfrm>
          <a:off x="614617" y="2122037"/>
          <a:ext cx="10946361" cy="4271336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1901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4583">
                  <a:extLst>
                    <a:ext uri="{9D8B030D-6E8A-4147-A177-3AD203B41FA5}">
                      <a16:colId xmlns:a16="http://schemas.microsoft.com/office/drawing/2014/main" val="2863431284"/>
                    </a:ext>
                  </a:extLst>
                </a:gridCol>
                <a:gridCol w="2170863">
                  <a:extLst>
                    <a:ext uri="{9D8B030D-6E8A-4147-A177-3AD203B41FA5}">
                      <a16:colId xmlns:a16="http://schemas.microsoft.com/office/drawing/2014/main" val="2711796166"/>
                    </a:ext>
                  </a:extLst>
                </a:gridCol>
                <a:gridCol w="1705603">
                  <a:extLst>
                    <a:ext uri="{9D8B030D-6E8A-4147-A177-3AD203B41FA5}">
                      <a16:colId xmlns:a16="http://schemas.microsoft.com/office/drawing/2014/main" val="4038399879"/>
                    </a:ext>
                  </a:extLst>
                </a:gridCol>
                <a:gridCol w="1698804">
                  <a:extLst>
                    <a:ext uri="{9D8B030D-6E8A-4147-A177-3AD203B41FA5}">
                      <a16:colId xmlns:a16="http://schemas.microsoft.com/office/drawing/2014/main" val="976349766"/>
                    </a:ext>
                  </a:extLst>
                </a:gridCol>
                <a:gridCol w="1886400">
                  <a:extLst>
                    <a:ext uri="{9D8B030D-6E8A-4147-A177-3AD203B41FA5}">
                      <a16:colId xmlns:a16="http://schemas.microsoft.com/office/drawing/2014/main" val="2517534535"/>
                    </a:ext>
                  </a:extLst>
                </a:gridCol>
              </a:tblGrid>
              <a:tr h="369896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STAKEHOLDER</a:t>
                      </a:r>
                      <a:endParaRPr lang="en-US" sz="10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Routine Owner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Impact/Influence/Support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Vehicle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Frequency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endParaRPr lang="en-US" sz="800" b="1" dirty="0">
                        <a:latin typeface="+mn-lt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en-US" sz="800" b="0" dirty="0">
                        <a:latin typeface="+mn-lt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indent="-171450" algn="l" defTabSz="457200" rtl="0" eaLnBrk="1" latinLnBrk="0" hangingPunct="1">
                        <a:spcBef>
                          <a:spcPts val="300"/>
                        </a:spcBef>
                        <a:buFont typeface="Arial"/>
                        <a:buChar char="•"/>
                      </a:pPr>
                      <a:endParaRPr lang="en-US" sz="800" kern="1200" dirty="0">
                        <a:solidFill>
                          <a:schemeClr val="dk1"/>
                        </a:solidFill>
                        <a:latin typeface="+mn-lt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indent="-171450" algn="l" defTabSz="457200" rtl="0" eaLnBrk="1" latinLnBrk="0" hangingPunct="1">
                        <a:spcBef>
                          <a:spcPts val="300"/>
                        </a:spcBef>
                        <a:buFont typeface="Arial"/>
                        <a:buChar char="•"/>
                      </a:pPr>
                      <a:r>
                        <a:rPr lang="en-US" sz="800" kern="1200" dirty="0">
                          <a:latin typeface="+mn-lt"/>
                        </a:rPr>
                        <a:t>Program milestones / status</a:t>
                      </a:r>
                    </a:p>
                    <a:p>
                      <a:pPr marL="171450" indent="-171450" algn="l" defTabSz="457200" rtl="0" eaLnBrk="1" latinLnBrk="0" hangingPunct="1">
                        <a:spcBef>
                          <a:spcPts val="300"/>
                        </a:spcBef>
                        <a:buFont typeface="Arial"/>
                        <a:buChar char="•"/>
                      </a:pPr>
                      <a:r>
                        <a:rPr lang="en-US" sz="800" kern="1200" dirty="0">
                          <a:latin typeface="+mn-lt"/>
                        </a:rPr>
                        <a:t>Issues / risks</a:t>
                      </a:r>
                      <a:endParaRPr lang="en-US" sz="800" kern="1200" dirty="0">
                        <a:solidFill>
                          <a:schemeClr val="dk1"/>
                        </a:solidFill>
                        <a:latin typeface="+mn-lt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indent="-171450" algn="l" defTabSz="457200" rtl="0" eaLnBrk="1" latinLnBrk="0" hangingPunct="1">
                        <a:spcBef>
                          <a:spcPts val="300"/>
                        </a:spcBef>
                        <a:buFont typeface="Arial"/>
                        <a:buChar char="•"/>
                      </a:pPr>
                      <a:r>
                        <a:rPr lang="en-US" sz="800" kern="1200" dirty="0">
                          <a:latin typeface="+mn-lt"/>
                        </a:rPr>
                        <a:t>Program dashboard</a:t>
                      </a:r>
                    </a:p>
                    <a:p>
                      <a:pPr marL="171450" indent="-171450" algn="l" defTabSz="457200" rtl="0" eaLnBrk="1" latinLnBrk="0" hangingPunct="1">
                        <a:spcBef>
                          <a:spcPts val="300"/>
                        </a:spcBef>
                        <a:buFont typeface="Arial"/>
                        <a:buChar char="•"/>
                      </a:pPr>
                      <a:r>
                        <a:rPr lang="en-US" sz="800" kern="1200" dirty="0">
                          <a:latin typeface="+mn-lt"/>
                        </a:rPr>
                        <a:t>Steering Committee meeting</a:t>
                      </a:r>
                      <a:endParaRPr lang="en-US" sz="800" kern="1200" dirty="0">
                        <a:solidFill>
                          <a:schemeClr val="dk1"/>
                        </a:solidFill>
                        <a:latin typeface="+mn-lt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800" b="0" dirty="0"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Quarterly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800" b="0" dirty="0"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As needed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endParaRPr lang="en-US" sz="800" b="1" dirty="0">
                        <a:latin typeface="+mn-lt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en-US" sz="800" b="0" dirty="0">
                        <a:latin typeface="+mn-lt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indent="-171450" algn="l" defTabSz="457200" rtl="0" eaLnBrk="1" latinLnBrk="0" hangingPunct="1">
                        <a:spcBef>
                          <a:spcPts val="300"/>
                        </a:spcBef>
                        <a:buFont typeface="Arial"/>
                        <a:buChar char="•"/>
                      </a:pPr>
                      <a:endParaRPr lang="en-US" sz="800" kern="1200" dirty="0">
                        <a:solidFill>
                          <a:schemeClr val="dk1"/>
                        </a:solidFill>
                        <a:latin typeface="+mn-lt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indent="-171450" algn="l" defTabSz="457200" rtl="0" eaLnBrk="1" latinLnBrk="0" hangingPunct="1">
                        <a:spcBef>
                          <a:spcPts val="300"/>
                        </a:spcBef>
                        <a:buFont typeface="Arial"/>
                        <a:buChar char="•"/>
                      </a:pPr>
                      <a:r>
                        <a:rPr lang="en-US" sz="800" kern="1200" dirty="0">
                          <a:latin typeface="+mn-lt"/>
                        </a:rPr>
                        <a:t>Program milestones / status</a:t>
                      </a:r>
                    </a:p>
                    <a:p>
                      <a:pPr marL="171450" indent="-171450" algn="l" defTabSz="457200" rtl="0" eaLnBrk="1" latinLnBrk="0" hangingPunct="1">
                        <a:spcBef>
                          <a:spcPts val="300"/>
                        </a:spcBef>
                        <a:buFont typeface="Arial"/>
                        <a:buChar char="•"/>
                      </a:pPr>
                      <a:r>
                        <a:rPr lang="en-US" sz="800" kern="1200" dirty="0">
                          <a:latin typeface="+mn-lt"/>
                        </a:rPr>
                        <a:t>Issues / risks</a:t>
                      </a:r>
                      <a:endParaRPr lang="en-US" sz="800" kern="1200" dirty="0">
                        <a:solidFill>
                          <a:schemeClr val="dk1"/>
                        </a:solidFill>
                        <a:latin typeface="+mn-lt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indent="-171450" algn="l" defTabSz="457200" rtl="0" eaLnBrk="1" latinLnBrk="0" hangingPunct="1">
                        <a:spcBef>
                          <a:spcPts val="300"/>
                        </a:spcBef>
                        <a:buFont typeface="Arial"/>
                        <a:buChar char="•"/>
                      </a:pPr>
                      <a:r>
                        <a:rPr lang="en-US" sz="800" kern="1200" dirty="0">
                          <a:latin typeface="+mn-lt"/>
                        </a:rPr>
                        <a:t>Program dashboard</a:t>
                      </a:r>
                    </a:p>
                    <a:p>
                      <a:pPr marL="171450" indent="-171450" algn="l" defTabSz="457200" rtl="0" eaLnBrk="1" latinLnBrk="0" hangingPunct="1">
                        <a:spcBef>
                          <a:spcPts val="300"/>
                        </a:spcBef>
                        <a:buFont typeface="Arial"/>
                        <a:buChar char="•"/>
                      </a:pPr>
                      <a:r>
                        <a:rPr lang="en-US" sz="800" kern="1200" dirty="0">
                          <a:latin typeface="+mn-lt"/>
                        </a:rPr>
                        <a:t>Steering Committee meeting</a:t>
                      </a:r>
                    </a:p>
                    <a:p>
                      <a:pPr marL="171450" indent="-171450" algn="l" defTabSz="457200" rtl="0" eaLnBrk="1" latinLnBrk="0" hangingPunct="1">
                        <a:spcBef>
                          <a:spcPts val="300"/>
                        </a:spcBef>
                        <a:buFont typeface="Arial"/>
                        <a:buChar char="•"/>
                      </a:pPr>
                      <a:r>
                        <a:rPr lang="en-US" sz="800" kern="1200" dirty="0">
                          <a:solidFill>
                            <a:schemeClr val="dk1"/>
                          </a:solidFill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Workshops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800" b="0" dirty="0"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Bi-weekly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800" b="0" dirty="0"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As needed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endParaRPr lang="en-US" sz="800" b="0" dirty="0">
                        <a:latin typeface="+mn-lt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1032">
                <a:tc>
                  <a:txBody>
                    <a:bodyPr/>
                    <a:lstStyle/>
                    <a:p>
                      <a:pPr algn="l"/>
                      <a:endParaRPr lang="en-US" sz="800" b="1" dirty="0">
                        <a:latin typeface="+mn-lt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en-US" sz="800" b="0" dirty="0">
                        <a:latin typeface="+mn-lt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en-US" sz="800" b="0" dirty="0">
                        <a:latin typeface="+mn-lt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en-US" sz="800" b="0" dirty="0">
                        <a:latin typeface="+mn-lt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en-US" sz="800" b="0" dirty="0">
                        <a:latin typeface="+mn-lt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marR="0" lvl="0" indent="-171450" algn="l" defTabSz="91434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800" kern="1200" dirty="0">
                          <a:latin typeface="+mn-lt"/>
                        </a:rPr>
                        <a:t>As needed</a:t>
                      </a:r>
                      <a:endParaRPr lang="en-US" sz="800" kern="1200" dirty="0">
                        <a:solidFill>
                          <a:schemeClr val="dk1"/>
                        </a:solidFill>
                        <a:latin typeface="+mn-lt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endParaRPr lang="en-US" sz="800" b="0" dirty="0">
                        <a:latin typeface="+mn-lt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99190779"/>
                  </a:ext>
                </a:extLst>
              </a:tr>
              <a:tr h="218640">
                <a:tc>
                  <a:txBody>
                    <a:bodyPr/>
                    <a:lstStyle/>
                    <a:p>
                      <a:pPr marL="0" marR="0" indent="0" algn="l" defTabSz="4572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1" dirty="0">
                        <a:latin typeface="+mn-lt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4572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dirty="0">
                        <a:latin typeface="+mn-lt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4572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dirty="0">
                        <a:latin typeface="+mn-lt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4572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dirty="0">
                        <a:latin typeface="+mn-lt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indent="-171450" algn="l" defTabSz="457200" rtl="0" eaLnBrk="1" latinLnBrk="0" hangingPunct="1">
                        <a:spcBef>
                          <a:spcPts val="300"/>
                        </a:spcBef>
                        <a:buFont typeface="Arial"/>
                        <a:buChar char="•"/>
                      </a:pPr>
                      <a:r>
                        <a:rPr lang="en-US" sz="800" kern="1200" dirty="0">
                          <a:latin typeface="+mn-lt"/>
                        </a:rPr>
                        <a:t>Email</a:t>
                      </a:r>
                    </a:p>
                    <a:p>
                      <a:pPr marL="171450" indent="-171450" algn="l" defTabSz="457200" rtl="0" eaLnBrk="1" latinLnBrk="0" hangingPunct="1">
                        <a:spcBef>
                          <a:spcPts val="300"/>
                        </a:spcBef>
                        <a:buFont typeface="Arial"/>
                        <a:buChar char="•"/>
                      </a:pPr>
                      <a:r>
                        <a:rPr lang="en-US" sz="800" kern="1200" dirty="0">
                          <a:latin typeface="+mn-lt"/>
                        </a:rPr>
                        <a:t>Face to face</a:t>
                      </a:r>
                    </a:p>
                    <a:p>
                      <a:pPr marL="171450" indent="-171450" algn="l" defTabSz="457200" rtl="0" eaLnBrk="1" latinLnBrk="0" hangingPunct="1">
                        <a:spcBef>
                          <a:spcPts val="300"/>
                        </a:spcBef>
                        <a:buFont typeface="Arial"/>
                        <a:buChar char="•"/>
                      </a:pPr>
                      <a:r>
                        <a:rPr lang="en-US" sz="800" kern="1200" dirty="0">
                          <a:latin typeface="+mn-lt"/>
                        </a:rPr>
                        <a:t>One-pager</a:t>
                      </a:r>
                    </a:p>
                    <a:p>
                      <a:pPr marL="171450" marR="0" lvl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US" sz="800" kern="1200" dirty="0">
                          <a:solidFill>
                            <a:schemeClr val="dk1"/>
                          </a:solidFill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Workshops</a:t>
                      </a:r>
                    </a:p>
                    <a:p>
                      <a:pPr marL="0" marR="0" indent="0" algn="l" defTabSz="4572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dirty="0">
                        <a:latin typeface="+mn-lt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marR="0" indent="-171450" algn="l" defTabSz="4572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sz="800" b="0" dirty="0">
                        <a:latin typeface="+mn-lt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4346">
                <a:tc>
                  <a:txBody>
                    <a:bodyPr/>
                    <a:lstStyle/>
                    <a:p>
                      <a:pPr marL="0" marR="0" indent="0" algn="l" defTabSz="4572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1" dirty="0">
                        <a:latin typeface="+mn-lt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dirty="0">
                        <a:latin typeface="+mn-lt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indent="-171450" algn="l" defTabSz="457200" rtl="0" eaLnBrk="1" latinLnBrk="0" hangingPunct="1">
                        <a:spcBef>
                          <a:spcPts val="300"/>
                        </a:spcBef>
                        <a:buFont typeface="Arial"/>
                        <a:buChar char="•"/>
                      </a:pPr>
                      <a:endParaRPr lang="en-US" sz="800" kern="1200" dirty="0">
                        <a:solidFill>
                          <a:schemeClr val="dk1"/>
                        </a:solidFill>
                        <a:latin typeface="+mn-lt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indent="-171450" algn="l" defTabSz="457200" rtl="0" eaLnBrk="1" latinLnBrk="0" hangingPunct="1">
                        <a:spcBef>
                          <a:spcPts val="300"/>
                        </a:spcBef>
                        <a:buFont typeface="Arial"/>
                        <a:buChar char="•"/>
                      </a:pPr>
                      <a:r>
                        <a:rPr lang="en-US" sz="800" kern="1200" dirty="0">
                          <a:latin typeface="+mn-lt"/>
                        </a:rPr>
                        <a:t>Significant milestones</a:t>
                      </a:r>
                    </a:p>
                    <a:p>
                      <a:pPr marL="171450" indent="-171450" algn="l" defTabSz="457200" rtl="0" eaLnBrk="1" latinLnBrk="0" hangingPunct="1">
                        <a:spcBef>
                          <a:spcPts val="300"/>
                        </a:spcBef>
                        <a:buFont typeface="Arial"/>
                        <a:buChar char="•"/>
                      </a:pPr>
                      <a:r>
                        <a:rPr lang="en-US" sz="800" kern="1200" dirty="0">
                          <a:latin typeface="+mn-lt"/>
                        </a:rPr>
                        <a:t>Issues / risks</a:t>
                      </a:r>
                      <a:endParaRPr lang="en-US" sz="800" kern="1200" dirty="0">
                        <a:solidFill>
                          <a:schemeClr val="dk1"/>
                        </a:solidFill>
                        <a:latin typeface="+mn-lt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indent="-171450" algn="l" defTabSz="457200" rtl="0" eaLnBrk="1" latinLnBrk="0" hangingPunct="1">
                        <a:spcBef>
                          <a:spcPts val="300"/>
                        </a:spcBef>
                        <a:buFont typeface="Arial"/>
                        <a:buChar char="•"/>
                      </a:pPr>
                      <a:r>
                        <a:rPr lang="en-US" sz="800" kern="1200" dirty="0">
                          <a:latin typeface="+mn-lt"/>
                        </a:rPr>
                        <a:t>Program dashboard</a:t>
                      </a:r>
                    </a:p>
                    <a:p>
                      <a:pPr marL="171450" indent="-171450" algn="l" defTabSz="457200" rtl="0" eaLnBrk="1" latinLnBrk="0" hangingPunct="1">
                        <a:spcBef>
                          <a:spcPts val="300"/>
                        </a:spcBef>
                        <a:buFont typeface="Arial"/>
                        <a:buChar char="•"/>
                      </a:pPr>
                      <a:r>
                        <a:rPr lang="en-US" sz="800" kern="1200" dirty="0">
                          <a:latin typeface="+mn-lt"/>
                        </a:rPr>
                        <a:t>Steering Committee meeting</a:t>
                      </a:r>
                      <a:endParaRPr lang="en-US" sz="800" kern="1200" dirty="0">
                        <a:solidFill>
                          <a:schemeClr val="dk1"/>
                        </a:solidFill>
                        <a:latin typeface="+mn-lt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800" b="0" dirty="0"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Quarterly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800" b="0" dirty="0"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As needed</a:t>
                      </a:r>
                    </a:p>
                    <a:p>
                      <a:pPr marL="171450" marR="0" indent="-171450" algn="l" defTabSz="4572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sz="800" b="0" dirty="0">
                        <a:latin typeface="+mn-lt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9548">
                <a:tc>
                  <a:txBody>
                    <a:bodyPr/>
                    <a:lstStyle/>
                    <a:p>
                      <a:pPr algn="l"/>
                      <a:endParaRPr lang="en-US" sz="800" b="1" dirty="0">
                        <a:latin typeface="+mn-lt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34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dirty="0">
                        <a:latin typeface="+mn-lt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en-US" sz="800" b="0" dirty="0">
                        <a:latin typeface="+mn-lt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en-US" sz="800" b="0" dirty="0">
                        <a:latin typeface="+mn-lt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indent="-171450" algn="l" defTabSz="457200" rtl="0" eaLnBrk="1" latinLnBrk="0" hangingPunct="1">
                        <a:spcBef>
                          <a:spcPts val="300"/>
                        </a:spcBef>
                        <a:buFont typeface="Arial"/>
                        <a:buChar char="•"/>
                      </a:pPr>
                      <a:r>
                        <a:rPr lang="en-US" sz="800" kern="1200" dirty="0">
                          <a:latin typeface="+mn-lt"/>
                        </a:rPr>
                        <a:t>Email</a:t>
                      </a:r>
                    </a:p>
                    <a:p>
                      <a:pPr marL="171450" indent="-171450" algn="l" defTabSz="457200" rtl="0" eaLnBrk="1" latinLnBrk="0" hangingPunct="1">
                        <a:spcBef>
                          <a:spcPts val="300"/>
                        </a:spcBef>
                        <a:buFont typeface="Arial"/>
                        <a:buChar char="•"/>
                      </a:pPr>
                      <a:r>
                        <a:rPr lang="en-US" sz="800" kern="1200" dirty="0">
                          <a:latin typeface="+mn-lt"/>
                        </a:rPr>
                        <a:t>Face to face</a:t>
                      </a:r>
                    </a:p>
                    <a:p>
                      <a:pPr marL="171450" indent="-171450" algn="l" defTabSz="457200" rtl="0" eaLnBrk="1" latinLnBrk="0" hangingPunct="1">
                        <a:spcBef>
                          <a:spcPts val="300"/>
                        </a:spcBef>
                        <a:buFont typeface="Arial"/>
                        <a:buChar char="•"/>
                      </a:pPr>
                      <a:r>
                        <a:rPr lang="en-US" sz="800" kern="1200" dirty="0">
                          <a:latin typeface="+mn-lt"/>
                        </a:rPr>
                        <a:t>One-pager</a:t>
                      </a:r>
                    </a:p>
                    <a:p>
                      <a:pPr marL="171450" marR="0" lvl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US" sz="800" kern="1200" dirty="0">
                          <a:solidFill>
                            <a:schemeClr val="dk1"/>
                          </a:solidFill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Workshops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800" b="0" dirty="0"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Bi-weekly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800" b="0" dirty="0"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As needed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22348459"/>
                  </a:ext>
                </a:extLst>
              </a:tr>
              <a:tr h="469672">
                <a:tc>
                  <a:txBody>
                    <a:bodyPr/>
                    <a:lstStyle/>
                    <a:p>
                      <a:pPr algn="l"/>
                      <a:endParaRPr lang="en-US" sz="800" b="1" dirty="0">
                        <a:latin typeface="+mn-lt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en-US" sz="800" b="0" dirty="0">
                        <a:latin typeface="+mn-lt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en-US" sz="800" b="0" dirty="0">
                        <a:latin typeface="+mn-lt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en-US" sz="800" b="0" dirty="0">
                        <a:latin typeface="+mn-lt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indent="-171450" algn="l" defTabSz="457200" rtl="0" eaLnBrk="1" latinLnBrk="0" hangingPunct="1">
                        <a:spcBef>
                          <a:spcPts val="300"/>
                        </a:spcBef>
                        <a:buFont typeface="Arial"/>
                        <a:buChar char="•"/>
                      </a:pPr>
                      <a:r>
                        <a:rPr lang="en-US" sz="800" kern="1200" dirty="0">
                          <a:latin typeface="+mn-lt"/>
                        </a:rPr>
                        <a:t>Steering Committee meeting</a:t>
                      </a:r>
                      <a:endParaRPr lang="en-US" sz="800" kern="1200" dirty="0">
                        <a:solidFill>
                          <a:schemeClr val="dk1"/>
                        </a:solidFill>
                        <a:latin typeface="+mn-lt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171450" indent="-171450" algn="l" defTabSz="457200" rtl="0" eaLnBrk="1" latinLnBrk="0" hangingPunct="1">
                        <a:spcBef>
                          <a:spcPts val="300"/>
                        </a:spcBef>
                        <a:buFont typeface="Arial"/>
                        <a:buChar char="•"/>
                      </a:pPr>
                      <a:r>
                        <a:rPr lang="en-US" sz="800" kern="1200" dirty="0">
                          <a:latin typeface="+mn-lt"/>
                        </a:rPr>
                        <a:t>Face to face</a:t>
                      </a:r>
                    </a:p>
                    <a:p>
                      <a:pPr marL="171450" marR="0" lvl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US" sz="800" kern="1200" dirty="0">
                          <a:solidFill>
                            <a:schemeClr val="dk1"/>
                          </a:solidFill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Workshops</a:t>
                      </a:r>
                    </a:p>
                    <a:p>
                      <a:pPr marL="171450" marR="0" lvl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endParaRPr lang="en-US" sz="800" kern="1200" dirty="0">
                        <a:solidFill>
                          <a:schemeClr val="dk1"/>
                        </a:solidFill>
                        <a:latin typeface="+mn-lt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endParaRPr lang="en-US" sz="800" b="0" dirty="0">
                        <a:latin typeface="+mn-lt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74623075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554E7814-3C4A-104A-89FE-79B3247BC40E}"/>
              </a:ext>
            </a:extLst>
          </p:cNvPr>
          <p:cNvSpPr txBox="1"/>
          <p:nvPr/>
        </p:nvSpPr>
        <p:spPr>
          <a:xfrm>
            <a:off x="649894" y="1683175"/>
            <a:ext cx="6388215" cy="36933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Executive Leadership/ Steering Committee</a:t>
            </a:r>
          </a:p>
        </p:txBody>
      </p:sp>
    </p:spTree>
    <p:extLst>
      <p:ext uri="{BB962C8B-B14F-4D97-AF65-F5344CB8AC3E}">
        <p14:creationId xmlns:p14="http://schemas.microsoft.com/office/powerpoint/2010/main" val="34634847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/>
          <p:cNvSpPr>
            <a:spLocks noGrp="1"/>
          </p:cNvSpPr>
          <p:nvPr>
            <p:ph sz="quarter" idx="10"/>
          </p:nvPr>
        </p:nvSpPr>
        <p:spPr/>
        <p:txBody>
          <a:bodyPr numCol="1"/>
          <a:lstStyle/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Engage in the Middle to Manage Direct Org Impacts 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 numCol="1"/>
          <a:lstStyle/>
          <a:p>
            <a:r>
              <a:rPr lang="en-US" dirty="0"/>
              <a:t>Org Partner Engagement Focus</a:t>
            </a:r>
          </a:p>
        </p:txBody>
      </p:sp>
      <p:grpSp>
        <p:nvGrpSpPr>
          <p:cNvPr id="108" name="Group 107"/>
          <p:cNvGrpSpPr/>
          <p:nvPr/>
        </p:nvGrpSpPr>
        <p:grpSpPr>
          <a:xfrm>
            <a:off x="1684700" y="2198149"/>
            <a:ext cx="5028343" cy="3099456"/>
            <a:chOff x="207232" y="1294406"/>
            <a:chExt cx="8711141" cy="4524499"/>
          </a:xfrm>
        </p:grpSpPr>
        <p:sp>
          <p:nvSpPr>
            <p:cNvPr id="109" name="Rectangle 53"/>
            <p:cNvSpPr>
              <a:spLocks noChangeArrowheads="1"/>
            </p:cNvSpPr>
            <p:nvPr/>
          </p:nvSpPr>
          <p:spPr>
            <a:xfrm>
              <a:off x="4451577" y="1294406"/>
              <a:ext cx="4466796" cy="4524499"/>
            </a:xfrm>
            <a:prstGeom prst="rect">
              <a:avLst/>
            </a:prstGeom>
            <a:solidFill>
              <a:srgbClr val="4DC1B9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72000" tIns="72000" rIns="72000" bIns="72000" numCol="1" anchor="ctr"/>
            <a:lstStyle/>
            <a:p>
              <a:pPr>
                <a:spcBef>
                  <a:spcPct val="20000"/>
                </a:spcBef>
                <a:spcAft>
                  <a:spcPct val="20000"/>
                </a:spcAft>
                <a:defRPr/>
              </a:pPr>
              <a:endParaRPr lang="en-US" sz="1100" dirty="0"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10" name="Rectangle 53"/>
            <p:cNvSpPr>
              <a:spLocks noChangeArrowheads="1"/>
            </p:cNvSpPr>
            <p:nvPr/>
          </p:nvSpPr>
          <p:spPr>
            <a:xfrm>
              <a:off x="207232" y="3116950"/>
              <a:ext cx="1657202" cy="883444"/>
            </a:xfrm>
            <a:prstGeom prst="rect">
              <a:avLst/>
            </a:prstGeom>
            <a:solidFill>
              <a:srgbClr val="73B632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72000" tIns="72000" rIns="72000" bIns="72000" numCol="1" anchor="ctr"/>
            <a:lstStyle/>
            <a:p>
              <a:pPr>
                <a:spcBef>
                  <a:spcPct val="20000"/>
                </a:spcBef>
                <a:spcAft>
                  <a:spcPct val="20000"/>
                </a:spcAft>
                <a:defRPr/>
              </a:pPr>
              <a:endParaRPr lang="en-US" sz="1100" dirty="0"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11" name="TextBox 110"/>
            <p:cNvSpPr txBox="1"/>
            <p:nvPr/>
          </p:nvSpPr>
          <p:spPr>
            <a:xfrm>
              <a:off x="207232" y="3376127"/>
              <a:ext cx="1657202" cy="269570"/>
            </a:xfrm>
            <a:prstGeom prst="rect">
              <a:avLst/>
            </a:prstGeom>
            <a:noFill/>
          </p:spPr>
          <p:txBody>
            <a:bodyPr wrap="square" numCol="1">
              <a:spAutoFit/>
            </a:bodyPr>
            <a:lstStyle/>
            <a:p>
              <a:pPr algn="ctr">
                <a:defRPr/>
              </a:pPr>
              <a:r>
                <a:rPr lang="en-US" sz="600" b="1" dirty="0">
                  <a:solidFill>
                    <a:schemeClr val="bg1"/>
                  </a:solidFill>
                  <a:ea typeface="Verdana" panose="020B0604030504040204" pitchFamily="34" charset="0"/>
                  <a:cs typeface="Verdana" panose="020B0604030504040204" pitchFamily="34" charset="0"/>
                </a:rPr>
                <a:t>Core Team</a:t>
              </a:r>
            </a:p>
          </p:txBody>
        </p:sp>
        <p:sp>
          <p:nvSpPr>
            <p:cNvPr id="112" name="Rectangle 53"/>
            <p:cNvSpPr>
              <a:spLocks noChangeArrowheads="1"/>
            </p:cNvSpPr>
            <p:nvPr/>
          </p:nvSpPr>
          <p:spPr>
            <a:xfrm>
              <a:off x="2505696" y="1562580"/>
              <a:ext cx="1657202" cy="883444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72000" tIns="72000" rIns="72000" bIns="72000" numCol="1" anchor="ctr"/>
            <a:lstStyle/>
            <a:p>
              <a:pPr>
                <a:spcBef>
                  <a:spcPct val="20000"/>
                </a:spcBef>
                <a:spcAft>
                  <a:spcPct val="20000"/>
                </a:spcAft>
                <a:defRPr/>
              </a:pPr>
              <a:endParaRPr lang="en-US" sz="1100" dirty="0"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2505695" y="1796905"/>
              <a:ext cx="1657202" cy="269570"/>
            </a:xfrm>
            <a:prstGeom prst="rect">
              <a:avLst/>
            </a:prstGeom>
            <a:noFill/>
          </p:spPr>
          <p:txBody>
            <a:bodyPr wrap="square" numCol="1">
              <a:spAutoFit/>
            </a:bodyPr>
            <a:lstStyle/>
            <a:p>
              <a:pPr algn="ctr">
                <a:defRPr/>
              </a:pPr>
              <a:r>
                <a:rPr lang="en-US" sz="600" b="1" dirty="0">
                  <a:solidFill>
                    <a:schemeClr val="bg1"/>
                  </a:solidFill>
                  <a:ea typeface="Verdana" panose="020B0604030504040204" pitchFamily="34" charset="0"/>
                  <a:cs typeface="Verdana" panose="020B0604030504040204" pitchFamily="34" charset="0"/>
                </a:rPr>
                <a:t>Exec. Focus</a:t>
              </a:r>
            </a:p>
          </p:txBody>
        </p:sp>
        <p:sp>
          <p:nvSpPr>
            <p:cNvPr id="114" name="Rectangle 53"/>
            <p:cNvSpPr>
              <a:spLocks noChangeArrowheads="1"/>
            </p:cNvSpPr>
            <p:nvPr/>
          </p:nvSpPr>
          <p:spPr>
            <a:xfrm>
              <a:off x="2505696" y="3120219"/>
              <a:ext cx="1657202" cy="883444"/>
            </a:xfrm>
            <a:prstGeom prst="rect">
              <a:avLst/>
            </a:prstGeom>
            <a:solidFill>
              <a:srgbClr val="0070C0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72000" tIns="72000" rIns="72000" bIns="72000" numCol="1" anchor="ctr"/>
            <a:lstStyle/>
            <a:p>
              <a:pPr>
                <a:spcBef>
                  <a:spcPct val="20000"/>
                </a:spcBef>
                <a:spcAft>
                  <a:spcPct val="20000"/>
                </a:spcAft>
                <a:defRPr/>
              </a:pPr>
              <a:endParaRPr lang="en-US" sz="1100" dirty="0"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15" name="TextBox 114"/>
            <p:cNvSpPr txBox="1"/>
            <p:nvPr/>
          </p:nvSpPr>
          <p:spPr>
            <a:xfrm>
              <a:off x="2505695" y="3366418"/>
              <a:ext cx="1657202" cy="269570"/>
            </a:xfrm>
            <a:prstGeom prst="rect">
              <a:avLst/>
            </a:prstGeom>
            <a:noFill/>
          </p:spPr>
          <p:txBody>
            <a:bodyPr wrap="square" numCol="1">
              <a:spAutoFit/>
            </a:bodyPr>
            <a:lstStyle/>
            <a:p>
              <a:pPr algn="ctr">
                <a:defRPr/>
              </a:pPr>
              <a:r>
                <a:rPr lang="en-US" sz="600" b="1" dirty="0">
                  <a:solidFill>
                    <a:schemeClr val="bg1"/>
                  </a:solidFill>
                  <a:ea typeface="Verdana" panose="020B0604030504040204" pitchFamily="34" charset="0"/>
                  <a:cs typeface="Verdana" panose="020B0604030504040204" pitchFamily="34" charset="0"/>
                </a:rPr>
                <a:t>Org. Focus</a:t>
              </a:r>
            </a:p>
          </p:txBody>
        </p:sp>
        <p:sp>
          <p:nvSpPr>
            <p:cNvPr id="116" name="Rectangle 53"/>
            <p:cNvSpPr>
              <a:spLocks noChangeArrowheads="1"/>
            </p:cNvSpPr>
            <p:nvPr/>
          </p:nvSpPr>
          <p:spPr>
            <a:xfrm>
              <a:off x="2505696" y="4666867"/>
              <a:ext cx="1657202" cy="883444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72000" tIns="72000" rIns="72000" bIns="72000" numCol="1" anchor="ctr"/>
            <a:lstStyle/>
            <a:p>
              <a:pPr>
                <a:spcBef>
                  <a:spcPct val="20000"/>
                </a:spcBef>
                <a:spcAft>
                  <a:spcPct val="20000"/>
                </a:spcAft>
                <a:defRPr/>
              </a:pPr>
              <a:endParaRPr lang="en-US" sz="1100" dirty="0"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17" name="TextBox 116"/>
            <p:cNvSpPr txBox="1"/>
            <p:nvPr/>
          </p:nvSpPr>
          <p:spPr>
            <a:xfrm>
              <a:off x="2505695" y="4913067"/>
              <a:ext cx="1657202" cy="269570"/>
            </a:xfrm>
            <a:prstGeom prst="rect">
              <a:avLst/>
            </a:prstGeom>
            <a:noFill/>
          </p:spPr>
          <p:txBody>
            <a:bodyPr wrap="square" numCol="1">
              <a:spAutoFit/>
            </a:bodyPr>
            <a:lstStyle/>
            <a:p>
              <a:pPr algn="ctr">
                <a:defRPr/>
              </a:pPr>
              <a:r>
                <a:rPr lang="en-US" sz="600" b="1" dirty="0">
                  <a:solidFill>
                    <a:schemeClr val="bg1"/>
                  </a:solidFill>
                  <a:ea typeface="Verdana" panose="020B0604030504040204" pitchFamily="34" charset="0"/>
                  <a:cs typeface="Verdana" panose="020B0604030504040204" pitchFamily="34" charset="0"/>
                </a:rPr>
                <a:t>CAN Focus</a:t>
              </a:r>
            </a:p>
          </p:txBody>
        </p:sp>
        <p:sp>
          <p:nvSpPr>
            <p:cNvPr id="118" name="Rectangle 53"/>
            <p:cNvSpPr>
              <a:spLocks noChangeArrowheads="1"/>
            </p:cNvSpPr>
            <p:nvPr/>
          </p:nvSpPr>
          <p:spPr>
            <a:xfrm>
              <a:off x="5862443" y="1728831"/>
              <a:ext cx="1825439" cy="441722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72000" tIns="72000" rIns="72000" bIns="72000" numCol="1" anchor="ctr"/>
            <a:lstStyle/>
            <a:p>
              <a:pPr>
                <a:spcBef>
                  <a:spcPct val="20000"/>
                </a:spcBef>
                <a:spcAft>
                  <a:spcPct val="20000"/>
                </a:spcAft>
                <a:defRPr/>
              </a:pPr>
              <a:endParaRPr lang="en-US" sz="1100" dirty="0"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19" name="TextBox 118"/>
            <p:cNvSpPr txBox="1"/>
            <p:nvPr/>
          </p:nvSpPr>
          <p:spPr>
            <a:xfrm>
              <a:off x="5874318" y="1832531"/>
              <a:ext cx="1813564" cy="269570"/>
            </a:xfrm>
            <a:prstGeom prst="rect">
              <a:avLst/>
            </a:prstGeom>
            <a:noFill/>
          </p:spPr>
          <p:txBody>
            <a:bodyPr wrap="square" numCol="1">
              <a:spAutoFit/>
            </a:bodyPr>
            <a:lstStyle/>
            <a:p>
              <a:pPr algn="ctr">
                <a:defRPr/>
              </a:pPr>
              <a:r>
                <a:rPr lang="en-US" sz="600" b="1" dirty="0">
                  <a:solidFill>
                    <a:schemeClr val="bg1"/>
                  </a:solidFill>
                  <a:ea typeface="Verdana" panose="020B0604030504040204" pitchFamily="34" charset="0"/>
                  <a:cs typeface="Verdana" panose="020B0604030504040204" pitchFamily="34" charset="0"/>
                </a:rPr>
                <a:t>Sr. Executive</a:t>
              </a:r>
            </a:p>
          </p:txBody>
        </p:sp>
        <p:sp>
          <p:nvSpPr>
            <p:cNvPr id="120" name="Rectangle 53"/>
            <p:cNvSpPr>
              <a:spLocks noChangeArrowheads="1"/>
            </p:cNvSpPr>
            <p:nvPr/>
          </p:nvSpPr>
          <p:spPr>
            <a:xfrm>
              <a:off x="4833260" y="4803913"/>
              <a:ext cx="3900102" cy="603898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72000" tIns="72000" rIns="72000" bIns="72000" numCol="1" anchor="ctr"/>
            <a:lstStyle/>
            <a:p>
              <a:pPr>
                <a:spcBef>
                  <a:spcPct val="20000"/>
                </a:spcBef>
                <a:spcAft>
                  <a:spcPct val="20000"/>
                </a:spcAft>
                <a:defRPr/>
              </a:pPr>
              <a:endParaRPr lang="en-US" sz="1100" dirty="0"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21" name="TextBox 120"/>
            <p:cNvSpPr txBox="1"/>
            <p:nvPr/>
          </p:nvSpPr>
          <p:spPr>
            <a:xfrm>
              <a:off x="4833260" y="4965622"/>
              <a:ext cx="3900102" cy="269570"/>
            </a:xfrm>
            <a:prstGeom prst="rect">
              <a:avLst/>
            </a:prstGeom>
            <a:noFill/>
          </p:spPr>
          <p:txBody>
            <a:bodyPr wrap="square" numCol="1">
              <a:spAutoFit/>
            </a:bodyPr>
            <a:lstStyle/>
            <a:p>
              <a:pPr algn="ctr">
                <a:defRPr/>
              </a:pPr>
              <a:r>
                <a:rPr lang="en-US" sz="600" b="1" dirty="0">
                  <a:solidFill>
                    <a:schemeClr val="bg1"/>
                  </a:solidFill>
                  <a:ea typeface="Verdana" panose="020B0604030504040204" pitchFamily="34" charset="0"/>
                  <a:cs typeface="Verdana" panose="020B0604030504040204" pitchFamily="34" charset="0"/>
                </a:rPr>
                <a:t>Change Ambassador  Network</a:t>
              </a:r>
            </a:p>
          </p:txBody>
        </p:sp>
        <p:grpSp>
          <p:nvGrpSpPr>
            <p:cNvPr id="122" name="Group 121"/>
            <p:cNvGrpSpPr/>
            <p:nvPr/>
          </p:nvGrpSpPr>
          <p:grpSpPr>
            <a:xfrm>
              <a:off x="4786046" y="2600398"/>
              <a:ext cx="3947316" cy="1898431"/>
              <a:chOff x="4892921" y="2963213"/>
              <a:chExt cx="3947316" cy="886075"/>
            </a:xfrm>
          </p:grpSpPr>
          <p:sp>
            <p:nvSpPr>
              <p:cNvPr id="142" name="Rectangle 53"/>
              <p:cNvSpPr>
                <a:spLocks noChangeArrowheads="1"/>
              </p:cNvSpPr>
              <p:nvPr/>
            </p:nvSpPr>
            <p:spPr>
              <a:xfrm>
                <a:off x="4892921" y="2965844"/>
                <a:ext cx="421037" cy="883444"/>
              </a:xfrm>
              <a:prstGeom prst="rect">
                <a:avLst/>
              </a:prstGeom>
              <a:solidFill>
                <a:srgbClr val="FF9900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lIns="72000" tIns="72000" rIns="72000" bIns="72000" numCol="1" anchor="ctr"/>
              <a:lstStyle/>
              <a:p>
                <a:pPr>
                  <a:spcBef>
                    <a:spcPct val="20000"/>
                  </a:spcBef>
                  <a:spcAft>
                    <a:spcPct val="20000"/>
                  </a:spcAft>
                  <a:defRPr/>
                </a:pPr>
                <a:endParaRPr lang="en-US" sz="1100" dirty="0"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143" name="Rectangle 53"/>
              <p:cNvSpPr>
                <a:spLocks noChangeArrowheads="1"/>
              </p:cNvSpPr>
              <p:nvPr/>
            </p:nvSpPr>
            <p:spPr>
              <a:xfrm>
                <a:off x="5387981" y="2965844"/>
                <a:ext cx="421037" cy="883444"/>
              </a:xfrm>
              <a:prstGeom prst="rect">
                <a:avLst/>
              </a:prstGeom>
              <a:solidFill>
                <a:srgbClr val="FF9900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lIns="72000" tIns="72000" rIns="72000" bIns="72000" numCol="1" anchor="ctr"/>
              <a:lstStyle/>
              <a:p>
                <a:pPr>
                  <a:spcBef>
                    <a:spcPct val="20000"/>
                  </a:spcBef>
                  <a:spcAft>
                    <a:spcPct val="20000"/>
                  </a:spcAft>
                  <a:defRPr/>
                </a:pPr>
                <a:endParaRPr lang="en-US" sz="1100" dirty="0"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144" name="Rectangle 53"/>
              <p:cNvSpPr>
                <a:spLocks noChangeArrowheads="1"/>
              </p:cNvSpPr>
              <p:nvPr/>
            </p:nvSpPr>
            <p:spPr>
              <a:xfrm>
                <a:off x="5884485" y="2965844"/>
                <a:ext cx="421037" cy="883444"/>
              </a:xfrm>
              <a:prstGeom prst="rect">
                <a:avLst/>
              </a:prstGeom>
              <a:solidFill>
                <a:srgbClr val="FF9900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lIns="72000" tIns="72000" rIns="72000" bIns="72000" numCol="1" anchor="ctr"/>
              <a:lstStyle/>
              <a:p>
                <a:pPr>
                  <a:spcBef>
                    <a:spcPct val="20000"/>
                  </a:spcBef>
                  <a:spcAft>
                    <a:spcPct val="20000"/>
                  </a:spcAft>
                  <a:defRPr/>
                </a:pPr>
                <a:endParaRPr lang="en-US" sz="1100" dirty="0"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145" name="Rectangle 53"/>
              <p:cNvSpPr>
                <a:spLocks noChangeArrowheads="1"/>
              </p:cNvSpPr>
              <p:nvPr/>
            </p:nvSpPr>
            <p:spPr>
              <a:xfrm>
                <a:off x="6391420" y="2965844"/>
                <a:ext cx="421037" cy="883444"/>
              </a:xfrm>
              <a:prstGeom prst="rect">
                <a:avLst/>
              </a:prstGeom>
              <a:solidFill>
                <a:srgbClr val="FF9900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lIns="72000" tIns="72000" rIns="72000" bIns="72000" numCol="1" anchor="ctr"/>
              <a:lstStyle/>
              <a:p>
                <a:pPr>
                  <a:spcBef>
                    <a:spcPct val="20000"/>
                  </a:spcBef>
                  <a:spcAft>
                    <a:spcPct val="20000"/>
                  </a:spcAft>
                  <a:defRPr/>
                </a:pPr>
                <a:endParaRPr lang="en-US" sz="1100" dirty="0"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146" name="Rectangle 53"/>
              <p:cNvSpPr>
                <a:spLocks noChangeArrowheads="1"/>
              </p:cNvSpPr>
              <p:nvPr/>
            </p:nvSpPr>
            <p:spPr>
              <a:xfrm>
                <a:off x="6897900" y="2963213"/>
                <a:ext cx="421037" cy="883444"/>
              </a:xfrm>
              <a:prstGeom prst="rect">
                <a:avLst/>
              </a:prstGeom>
              <a:solidFill>
                <a:srgbClr val="FF9900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lIns="72000" tIns="72000" rIns="72000" bIns="72000" numCol="1" anchor="ctr"/>
              <a:lstStyle/>
              <a:p>
                <a:pPr>
                  <a:spcBef>
                    <a:spcPct val="20000"/>
                  </a:spcBef>
                  <a:spcAft>
                    <a:spcPct val="20000"/>
                  </a:spcAft>
                  <a:defRPr/>
                </a:pPr>
                <a:endParaRPr lang="en-US" sz="1100" dirty="0"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147" name="Rectangle 53"/>
              <p:cNvSpPr>
                <a:spLocks noChangeArrowheads="1"/>
              </p:cNvSpPr>
              <p:nvPr/>
            </p:nvSpPr>
            <p:spPr>
              <a:xfrm>
                <a:off x="7392960" y="2963213"/>
                <a:ext cx="421037" cy="883444"/>
              </a:xfrm>
              <a:prstGeom prst="rect">
                <a:avLst/>
              </a:prstGeom>
              <a:solidFill>
                <a:srgbClr val="FF9900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lIns="72000" tIns="72000" rIns="72000" bIns="72000" numCol="1" anchor="ctr"/>
              <a:lstStyle/>
              <a:p>
                <a:pPr>
                  <a:spcBef>
                    <a:spcPct val="20000"/>
                  </a:spcBef>
                  <a:spcAft>
                    <a:spcPct val="20000"/>
                  </a:spcAft>
                  <a:defRPr/>
                </a:pPr>
                <a:endParaRPr lang="en-US" sz="1100" dirty="0"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148" name="Rectangle 53"/>
              <p:cNvSpPr>
                <a:spLocks noChangeArrowheads="1"/>
              </p:cNvSpPr>
              <p:nvPr/>
            </p:nvSpPr>
            <p:spPr>
              <a:xfrm>
                <a:off x="7900390" y="2965844"/>
                <a:ext cx="421037" cy="883444"/>
              </a:xfrm>
              <a:prstGeom prst="rect">
                <a:avLst/>
              </a:prstGeom>
              <a:solidFill>
                <a:srgbClr val="FF9900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lIns="72000" tIns="72000" rIns="72000" bIns="72000" numCol="1" anchor="ctr"/>
              <a:lstStyle/>
              <a:p>
                <a:pPr>
                  <a:spcBef>
                    <a:spcPct val="20000"/>
                  </a:spcBef>
                  <a:spcAft>
                    <a:spcPct val="20000"/>
                  </a:spcAft>
                  <a:defRPr/>
                </a:pPr>
                <a:endParaRPr lang="en-US" sz="1100" dirty="0"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149" name="Rectangle 53"/>
              <p:cNvSpPr>
                <a:spLocks noChangeArrowheads="1"/>
              </p:cNvSpPr>
              <p:nvPr/>
            </p:nvSpPr>
            <p:spPr>
              <a:xfrm>
                <a:off x="8419200" y="2965844"/>
                <a:ext cx="421037" cy="883444"/>
              </a:xfrm>
              <a:prstGeom prst="rect">
                <a:avLst/>
              </a:prstGeom>
              <a:solidFill>
                <a:srgbClr val="FF9900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lIns="72000" tIns="72000" rIns="72000" bIns="72000" numCol="1" anchor="ctr"/>
              <a:lstStyle/>
              <a:p>
                <a:pPr>
                  <a:spcBef>
                    <a:spcPct val="20000"/>
                  </a:spcBef>
                  <a:spcAft>
                    <a:spcPct val="20000"/>
                  </a:spcAft>
                  <a:defRPr/>
                </a:pPr>
                <a:endParaRPr lang="en-US" sz="1100" dirty="0"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</p:grpSp>
        <p:cxnSp>
          <p:nvCxnSpPr>
            <p:cNvPr id="123" name="Straight Connector 122"/>
            <p:cNvCxnSpPr/>
            <p:nvPr/>
          </p:nvCxnSpPr>
          <p:spPr>
            <a:xfrm flipV="1">
              <a:off x="4208401" y="1957408"/>
              <a:ext cx="1654041" cy="1"/>
            </a:xfrm>
            <a:prstGeom prst="line">
              <a:avLst/>
            </a:prstGeom>
            <a:ln w="38100">
              <a:solidFill>
                <a:schemeClr val="bg1">
                  <a:lumMod val="50000"/>
                </a:schemeClr>
              </a:solidFill>
              <a:headEnd type="triangl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/>
            <p:cNvCxnSpPr>
              <a:endCxn id="120" idx="1"/>
            </p:cNvCxnSpPr>
            <p:nvPr/>
          </p:nvCxnSpPr>
          <p:spPr>
            <a:xfrm flipV="1">
              <a:off x="4232152" y="5105862"/>
              <a:ext cx="601108" cy="2"/>
            </a:xfrm>
            <a:prstGeom prst="line">
              <a:avLst/>
            </a:prstGeom>
            <a:ln w="38100">
              <a:solidFill>
                <a:schemeClr val="bg1">
                  <a:lumMod val="50000"/>
                </a:schemeClr>
              </a:solidFill>
              <a:headEnd type="triangl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/>
            <p:cNvCxnSpPr/>
            <p:nvPr/>
          </p:nvCxnSpPr>
          <p:spPr>
            <a:xfrm flipV="1">
              <a:off x="4186648" y="3546795"/>
              <a:ext cx="601108" cy="2"/>
            </a:xfrm>
            <a:prstGeom prst="line">
              <a:avLst/>
            </a:prstGeom>
            <a:ln w="38100">
              <a:solidFill>
                <a:schemeClr val="bg1">
                  <a:lumMod val="50000"/>
                </a:schemeClr>
              </a:solidFill>
              <a:headEnd type="triangl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6" name="Group 125"/>
            <p:cNvGrpSpPr/>
            <p:nvPr/>
          </p:nvGrpSpPr>
          <p:grpSpPr>
            <a:xfrm>
              <a:off x="1864434" y="2004302"/>
              <a:ext cx="641262" cy="3116514"/>
              <a:chOff x="1864434" y="2039927"/>
              <a:chExt cx="641262" cy="2771252"/>
            </a:xfrm>
          </p:grpSpPr>
          <p:cxnSp>
            <p:nvCxnSpPr>
              <p:cNvPr id="138" name="Straight Connector 137"/>
              <p:cNvCxnSpPr>
                <a:stCxn id="110" idx="3"/>
                <a:endCxn id="114" idx="1"/>
              </p:cNvCxnSpPr>
              <p:nvPr/>
            </p:nvCxnSpPr>
            <p:spPr>
              <a:xfrm>
                <a:off x="1864434" y="3422097"/>
                <a:ext cx="641262" cy="2907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  <a:headEnd type="triangle"/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" name="Straight Connector 138"/>
              <p:cNvCxnSpPr/>
              <p:nvPr/>
            </p:nvCxnSpPr>
            <p:spPr>
              <a:xfrm>
                <a:off x="2189165" y="2039928"/>
                <a:ext cx="0" cy="2771251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" name="Straight Arrow Connector 139"/>
              <p:cNvCxnSpPr/>
              <p:nvPr/>
            </p:nvCxnSpPr>
            <p:spPr>
              <a:xfrm>
                <a:off x="2177290" y="2039927"/>
                <a:ext cx="316531" cy="0"/>
              </a:xfrm>
              <a:prstGeom prst="straightConnector1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" name="Straight Arrow Connector 140"/>
              <p:cNvCxnSpPr/>
              <p:nvPr/>
            </p:nvCxnSpPr>
            <p:spPr>
              <a:xfrm>
                <a:off x="2171424" y="4811179"/>
                <a:ext cx="316531" cy="0"/>
              </a:xfrm>
              <a:prstGeom prst="straightConnector1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7" name="TextBox 126"/>
            <p:cNvSpPr txBox="1"/>
            <p:nvPr/>
          </p:nvSpPr>
          <p:spPr>
            <a:xfrm>
              <a:off x="5693499" y="3393396"/>
              <a:ext cx="2132338" cy="269570"/>
            </a:xfrm>
            <a:prstGeom prst="rect">
              <a:avLst/>
            </a:prstGeom>
            <a:solidFill>
              <a:srgbClr val="FF9900"/>
            </a:solidFill>
          </p:spPr>
          <p:txBody>
            <a:bodyPr wrap="square" numCol="1">
              <a:spAutoFit/>
            </a:bodyPr>
            <a:lstStyle/>
            <a:p>
              <a:pPr algn="ctr">
                <a:defRPr/>
              </a:pPr>
              <a:r>
                <a:rPr lang="en-US" sz="600" b="1" dirty="0">
                  <a:solidFill>
                    <a:schemeClr val="bg1"/>
                  </a:solidFill>
                  <a:ea typeface="Verdana" panose="020B0604030504040204" pitchFamily="34" charset="0"/>
                  <a:cs typeface="Verdana" panose="020B0604030504040204" pitchFamily="34" charset="0"/>
                </a:rPr>
                <a:t>Functional Org Partners</a:t>
              </a:r>
            </a:p>
          </p:txBody>
        </p:sp>
        <p:sp>
          <p:nvSpPr>
            <p:cNvPr id="128" name="TextBox 127"/>
            <p:cNvSpPr txBox="1"/>
            <p:nvPr/>
          </p:nvSpPr>
          <p:spPr>
            <a:xfrm>
              <a:off x="4451578" y="5498021"/>
              <a:ext cx="4466795" cy="269570"/>
            </a:xfrm>
            <a:prstGeom prst="rect">
              <a:avLst/>
            </a:prstGeom>
            <a:noFill/>
          </p:spPr>
          <p:txBody>
            <a:bodyPr wrap="square" numCol="1">
              <a:spAutoFit/>
            </a:bodyPr>
            <a:lstStyle/>
            <a:p>
              <a:pPr algn="ctr">
                <a:defRPr/>
              </a:pPr>
              <a:r>
                <a:rPr lang="en-US" sz="600" b="1" i="1" dirty="0">
                  <a:solidFill>
                    <a:schemeClr val="bg1"/>
                  </a:solidFill>
                  <a:ea typeface="Verdana" panose="020B0604030504040204" pitchFamily="34" charset="0"/>
                  <a:cs typeface="Verdana" panose="020B0604030504040204" pitchFamily="34" charset="0"/>
                </a:rPr>
                <a:t>Awareness Campaign</a:t>
              </a:r>
            </a:p>
          </p:txBody>
        </p:sp>
        <p:sp>
          <p:nvSpPr>
            <p:cNvPr id="129" name="TextBox 128"/>
            <p:cNvSpPr txBox="1"/>
            <p:nvPr/>
          </p:nvSpPr>
          <p:spPr>
            <a:xfrm>
              <a:off x="4451578" y="1367961"/>
              <a:ext cx="4466795" cy="269570"/>
            </a:xfrm>
            <a:prstGeom prst="rect">
              <a:avLst/>
            </a:prstGeom>
            <a:noFill/>
          </p:spPr>
          <p:txBody>
            <a:bodyPr wrap="square" numCol="1">
              <a:spAutoFit/>
            </a:bodyPr>
            <a:lstStyle/>
            <a:p>
              <a:pPr algn="ctr">
                <a:defRPr/>
              </a:pPr>
              <a:r>
                <a:rPr lang="en-US" sz="600" b="1" i="1" dirty="0">
                  <a:solidFill>
                    <a:schemeClr val="bg1"/>
                  </a:solidFill>
                  <a:ea typeface="Verdana" panose="020B0604030504040204" pitchFamily="34" charset="0"/>
                  <a:cs typeface="Verdana" panose="020B0604030504040204" pitchFamily="34" charset="0"/>
                </a:rPr>
                <a:t>Awareness Campaign</a:t>
              </a:r>
            </a:p>
          </p:txBody>
        </p:sp>
        <p:grpSp>
          <p:nvGrpSpPr>
            <p:cNvPr id="130" name="Group 129"/>
            <p:cNvGrpSpPr/>
            <p:nvPr/>
          </p:nvGrpSpPr>
          <p:grpSpPr>
            <a:xfrm rot="5400000">
              <a:off x="6532398" y="1017835"/>
              <a:ext cx="417619" cy="2771252"/>
              <a:chOff x="1888184" y="2039927"/>
              <a:chExt cx="617512" cy="2771252"/>
            </a:xfrm>
          </p:grpSpPr>
          <p:cxnSp>
            <p:nvCxnSpPr>
              <p:cNvPr id="134" name="Straight Connector 133"/>
              <p:cNvCxnSpPr/>
              <p:nvPr/>
            </p:nvCxnSpPr>
            <p:spPr>
              <a:xfrm>
                <a:off x="1888184" y="3404297"/>
                <a:ext cx="617512" cy="3269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  <a:headEnd type="triangle"/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Straight Connector 134"/>
              <p:cNvCxnSpPr/>
              <p:nvPr/>
            </p:nvCxnSpPr>
            <p:spPr>
              <a:xfrm>
                <a:off x="2189165" y="2039928"/>
                <a:ext cx="0" cy="2771251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6" name="Straight Arrow Connector 135"/>
              <p:cNvCxnSpPr/>
              <p:nvPr/>
            </p:nvCxnSpPr>
            <p:spPr>
              <a:xfrm>
                <a:off x="2177290" y="2039927"/>
                <a:ext cx="316531" cy="0"/>
              </a:xfrm>
              <a:prstGeom prst="straightConnector1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7" name="Straight Arrow Connector 136"/>
              <p:cNvCxnSpPr/>
              <p:nvPr/>
            </p:nvCxnSpPr>
            <p:spPr>
              <a:xfrm>
                <a:off x="2171424" y="4811179"/>
                <a:ext cx="316531" cy="0"/>
              </a:xfrm>
              <a:prstGeom prst="straightConnector1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31" name="Straight Arrow Connector 130"/>
            <p:cNvCxnSpPr/>
            <p:nvPr/>
          </p:nvCxnSpPr>
          <p:spPr>
            <a:xfrm flipV="1">
              <a:off x="5499400" y="4547643"/>
              <a:ext cx="0" cy="230240"/>
            </a:xfrm>
            <a:prstGeom prst="straightConnector1">
              <a:avLst/>
            </a:prstGeom>
            <a:ln w="38100">
              <a:solidFill>
                <a:schemeClr val="bg1">
                  <a:lumMod val="50000"/>
                </a:schemeClr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Arrow Connector 131"/>
            <p:cNvCxnSpPr/>
            <p:nvPr/>
          </p:nvCxnSpPr>
          <p:spPr>
            <a:xfrm flipV="1">
              <a:off x="6740352" y="4547643"/>
              <a:ext cx="0" cy="230240"/>
            </a:xfrm>
            <a:prstGeom prst="straightConnector1">
              <a:avLst/>
            </a:prstGeom>
            <a:ln w="38100">
              <a:solidFill>
                <a:schemeClr val="bg1">
                  <a:lumMod val="50000"/>
                </a:schemeClr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Arrow Connector 132"/>
            <p:cNvCxnSpPr/>
            <p:nvPr/>
          </p:nvCxnSpPr>
          <p:spPr>
            <a:xfrm flipV="1">
              <a:off x="8004033" y="4547643"/>
              <a:ext cx="0" cy="230240"/>
            </a:xfrm>
            <a:prstGeom prst="straightConnector1">
              <a:avLst/>
            </a:prstGeom>
            <a:ln w="38100">
              <a:solidFill>
                <a:schemeClr val="bg1">
                  <a:lumMod val="50000"/>
                </a:schemeClr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" name="Rectangle 4"/>
          <p:cNvSpPr>
            <a:spLocks noChangeArrowheads="1"/>
          </p:cNvSpPr>
          <p:nvPr/>
        </p:nvSpPr>
        <p:spPr>
          <a:xfrm>
            <a:off x="6928091" y="1592487"/>
            <a:ext cx="3503372" cy="4524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87204" tIns="0" rIns="205146" bIns="0" numCol="1"/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1100" b="1" u="sng" dirty="0">
                <a:solidFill>
                  <a:srgbClr val="00000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Objective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1000" dirty="0">
                <a:ea typeface="Verdana" panose="020B0604030504040204" pitchFamily="34" charset="0"/>
                <a:cs typeface="Verdana" panose="020B0604030504040204" pitchFamily="34" charset="0"/>
              </a:rPr>
              <a:t>Engage Functional Business Leaders to discuss direct / indirect impacts to their org and potential implications to business operations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1100" b="1" u="sng" dirty="0">
                <a:ea typeface="Verdana" panose="020B0604030504040204" pitchFamily="34" charset="0"/>
                <a:cs typeface="Verdana" panose="020B0604030504040204" pitchFamily="34" charset="0"/>
              </a:rPr>
              <a:t>Participants</a:t>
            </a:r>
          </a:p>
          <a:p>
            <a:pPr marL="171450" indent="-17145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000" dirty="0">
                <a:ea typeface="Verdana" panose="020B0604030504040204" pitchFamily="34" charset="0"/>
                <a:cs typeface="Verdana" panose="020B0604030504040204" pitchFamily="34" charset="0"/>
              </a:rPr>
              <a:t>Functional Business Leaders (prioritized)</a:t>
            </a:r>
          </a:p>
          <a:p>
            <a:pPr marL="171450" indent="-17145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000" dirty="0">
                <a:ea typeface="Verdana" panose="020B0604030504040204" pitchFamily="34" charset="0"/>
                <a:cs typeface="Verdana" panose="020B0604030504040204" pitchFamily="34" charset="0"/>
              </a:rPr>
              <a:t>Process Owners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1100" b="1" u="sng" dirty="0">
                <a:ea typeface="Verdana" panose="020B0604030504040204" pitchFamily="34" charset="0"/>
                <a:cs typeface="Verdana" panose="020B0604030504040204" pitchFamily="34" charset="0"/>
              </a:rPr>
              <a:t>Vehicles</a:t>
            </a:r>
          </a:p>
          <a:p>
            <a:pPr marL="171450" indent="-17145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000" dirty="0">
                <a:ea typeface="Verdana" panose="020B0604030504040204" pitchFamily="34" charset="0"/>
                <a:cs typeface="Verdana" panose="020B0604030504040204" pitchFamily="34" charset="0"/>
              </a:rPr>
              <a:t>Standing Meetings / Presentation Materials</a:t>
            </a:r>
          </a:p>
          <a:p>
            <a:pPr marL="171450" indent="-17145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000" dirty="0">
                <a:ea typeface="Verdana" panose="020B0604030504040204" pitchFamily="34" charset="0"/>
                <a:cs typeface="Verdana" panose="020B0604030504040204" pitchFamily="34" charset="0"/>
              </a:rPr>
              <a:t>One-on-One / Group Engagement / Email</a:t>
            </a:r>
          </a:p>
          <a:p>
            <a:pPr marL="171450" indent="-17145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000" dirty="0">
                <a:ea typeface="Verdana" panose="020B0604030504040204" pitchFamily="34" charset="0"/>
                <a:cs typeface="Verdana" panose="020B0604030504040204" pitchFamily="34" charset="0"/>
              </a:rPr>
              <a:t>Leave-Behind Collateral / One Pagers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1100" b="1" u="sng" dirty="0">
                <a:ea typeface="Verdana" panose="020B0604030504040204" pitchFamily="34" charset="0"/>
                <a:cs typeface="Verdana" panose="020B0604030504040204" pitchFamily="34" charset="0"/>
              </a:rPr>
              <a:t>Frequency</a:t>
            </a:r>
          </a:p>
          <a:p>
            <a:pPr marL="171450" indent="-17145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000" dirty="0">
                <a:ea typeface="Verdana" panose="020B0604030504040204" pitchFamily="34" charset="0"/>
                <a:cs typeface="Verdana" panose="020B0604030504040204" pitchFamily="34" charset="0"/>
              </a:rPr>
              <a:t>Specific to each functional org </a:t>
            </a:r>
          </a:p>
          <a:p>
            <a:pPr marL="171450" indent="-17145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000" dirty="0">
                <a:ea typeface="Verdana" panose="020B0604030504040204" pitchFamily="34" charset="0"/>
                <a:cs typeface="Verdana" panose="020B0604030504040204" pitchFamily="34" charset="0"/>
              </a:rPr>
              <a:t>At a minimum, one entry touch point, leave-behind collateral, and one exit engagement session</a:t>
            </a:r>
          </a:p>
        </p:txBody>
      </p:sp>
    </p:spTree>
    <p:extLst>
      <p:ext uri="{BB962C8B-B14F-4D97-AF65-F5344CB8AC3E}">
        <p14:creationId xmlns:p14="http://schemas.microsoft.com/office/powerpoint/2010/main" val="36973607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855334-81AD-EE4D-B246-F114E4248BF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numCol="1"/>
          <a:lstStyle/>
          <a:p>
            <a:r>
              <a:rPr lang="en-US" dirty="0"/>
              <a:t>Recommended Engagement Ownership, Vehicles, Frequency</a:t>
            </a: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7FAA6E1-35B7-594B-A735-781A8B635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numCol="1"/>
          <a:lstStyle/>
          <a:p>
            <a:r>
              <a:rPr lang="en-US" dirty="0"/>
              <a:t>Engagement Operating Model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E3B6A9BD-D53F-3F4A-AE5D-7334637A31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452322"/>
              </p:ext>
            </p:extLst>
          </p:nvPr>
        </p:nvGraphicFramePr>
        <p:xfrm>
          <a:off x="436001" y="2276447"/>
          <a:ext cx="10945873" cy="30099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9829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20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57506">
                  <a:extLst>
                    <a:ext uri="{9D8B030D-6E8A-4147-A177-3AD203B41FA5}">
                      <a16:colId xmlns:a16="http://schemas.microsoft.com/office/drawing/2014/main" val="1653809616"/>
                    </a:ext>
                  </a:extLst>
                </a:gridCol>
                <a:gridCol w="193234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4411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4687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48071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Stakeholder / Function</a:t>
                      </a:r>
                      <a:endParaRPr lang="en-US" sz="10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Routine Owner</a:t>
                      </a:r>
                      <a:endParaRPr lang="en-US" sz="10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34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Impact/Influence/Support</a:t>
                      </a:r>
                    </a:p>
                    <a:p>
                      <a:pPr algn="ctr"/>
                      <a:endParaRPr lang="en-US" sz="10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Content</a:t>
                      </a:r>
                      <a:endParaRPr lang="en-US" sz="10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Vehicles</a:t>
                      </a:r>
                      <a:endParaRPr lang="en-US" sz="10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Frequency</a:t>
                      </a:r>
                      <a:endParaRPr lang="en-US" sz="10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0750">
                <a:tc>
                  <a:txBody>
                    <a:bodyPr/>
                    <a:lstStyle/>
                    <a:p>
                      <a:pPr marL="0" marR="0" indent="0" algn="ctr" defTabSz="4572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 defTabSz="457200" rtl="0" eaLnBrk="1" latinLnBrk="0" hangingPunct="1">
                        <a:spcBef>
                          <a:spcPts val="300"/>
                        </a:spcBef>
                        <a:buFont typeface="Arial"/>
                        <a:buNone/>
                      </a:pPr>
                      <a:endParaRPr lang="en-US" sz="800" kern="1200" dirty="0">
                        <a:solidFill>
                          <a:schemeClr val="dk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indent="-171450" algn="l" defTabSz="457200" rtl="0" eaLnBrk="1" latinLnBrk="0" hangingPunct="1">
                        <a:spcBef>
                          <a:spcPts val="300"/>
                        </a:spcBef>
                        <a:buFont typeface="Arial"/>
                        <a:buChar char="•"/>
                      </a:pPr>
                      <a:endParaRPr lang="en-US" sz="800" kern="1200" dirty="0">
                        <a:solidFill>
                          <a:schemeClr val="dk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 algn="l" defTabSz="457200" rtl="0" eaLnBrk="1" latinLnBrk="0" hangingPunct="1">
                        <a:spcBef>
                          <a:spcPts val="300"/>
                        </a:spcBef>
                        <a:buFont typeface="Arial"/>
                        <a:buChar char="•"/>
                      </a:pPr>
                      <a:r>
                        <a:rPr lang="en-US" sz="800" kern="1200" dirty="0"/>
                        <a:t>Program milestones / status</a:t>
                      </a:r>
                    </a:p>
                    <a:p>
                      <a:pPr marL="171450" marR="0" lvl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US" sz="800" kern="1200" dirty="0"/>
                        <a:t>Work stream details</a:t>
                      </a:r>
                    </a:p>
                    <a:p>
                      <a:pPr marL="171450" marR="0" lvl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US" sz="800" kern="1200" dirty="0"/>
                        <a:t>Implications to business</a:t>
                      </a:r>
                    </a:p>
                    <a:p>
                      <a:pPr marL="171450" indent="-171450" algn="l" defTabSz="457200" rtl="0" eaLnBrk="1" latinLnBrk="0" hangingPunct="1">
                        <a:spcBef>
                          <a:spcPts val="300"/>
                        </a:spcBef>
                        <a:buFont typeface="Arial"/>
                        <a:buChar char="•"/>
                      </a:pPr>
                      <a:r>
                        <a:rPr lang="en-US" sz="800" kern="1200" dirty="0"/>
                        <a:t>Issues / risks</a:t>
                      </a:r>
                      <a:endParaRPr lang="en-US" sz="800" kern="1200" dirty="0">
                        <a:solidFill>
                          <a:schemeClr val="dk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 algn="l" defTabSz="457200" rtl="0" eaLnBrk="1" latinLnBrk="0" hangingPunct="1">
                        <a:spcBef>
                          <a:spcPts val="300"/>
                        </a:spcBef>
                        <a:buFont typeface="Arial"/>
                        <a:buChar char="•"/>
                      </a:pPr>
                      <a:r>
                        <a:rPr lang="en-US" sz="800" kern="1200" dirty="0"/>
                        <a:t>Face to Face/ Virtual</a:t>
                      </a:r>
                      <a:endParaRPr lang="en-US" sz="800" kern="1200" dirty="0">
                        <a:solidFill>
                          <a:schemeClr val="dk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 algn="l" defTabSz="457200" rtl="0" eaLnBrk="1" latinLnBrk="0" hangingPunct="1">
                        <a:spcBef>
                          <a:spcPts val="300"/>
                        </a:spcBef>
                        <a:buFont typeface="Arial"/>
                        <a:buChar char="•"/>
                      </a:pPr>
                      <a:r>
                        <a:rPr lang="en-US" sz="800" kern="1200" dirty="0"/>
                        <a:t>Bi-weekly</a:t>
                      </a:r>
                      <a:endParaRPr lang="en-US" sz="800" kern="1200" dirty="0">
                        <a:solidFill>
                          <a:schemeClr val="dk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1618">
                <a:tc>
                  <a:txBody>
                    <a:bodyPr/>
                    <a:lstStyle/>
                    <a:p>
                      <a:pPr marL="0" marR="0" indent="0" algn="ctr" defTabSz="4572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 defTabSz="457200" rtl="0" eaLnBrk="1" latinLnBrk="0" hangingPunct="1">
                        <a:spcBef>
                          <a:spcPts val="300"/>
                        </a:spcBef>
                        <a:buFont typeface="Arial"/>
                        <a:buNone/>
                      </a:pPr>
                      <a:endParaRPr lang="en-US" sz="800" kern="1200" dirty="0">
                        <a:solidFill>
                          <a:schemeClr val="dk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indent="-171450" algn="l" defTabSz="457200" rtl="0" eaLnBrk="1" latinLnBrk="0" hangingPunct="1">
                        <a:spcBef>
                          <a:spcPts val="300"/>
                        </a:spcBef>
                        <a:buFont typeface="Arial"/>
                        <a:buChar char="•"/>
                      </a:pPr>
                      <a:endParaRPr lang="en-US" sz="800" kern="1200" dirty="0">
                        <a:solidFill>
                          <a:schemeClr val="dk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 algn="l" defTabSz="457200" rtl="0" eaLnBrk="1" latinLnBrk="0" hangingPunct="1">
                        <a:spcBef>
                          <a:spcPts val="300"/>
                        </a:spcBef>
                        <a:buFont typeface="Arial"/>
                        <a:buChar char="•"/>
                      </a:pPr>
                      <a:r>
                        <a:rPr lang="en-US" sz="800" kern="1200" dirty="0"/>
                        <a:t>Program milestones / status</a:t>
                      </a:r>
                    </a:p>
                    <a:p>
                      <a:pPr marL="171450" indent="-171450" algn="l" defTabSz="457200" rtl="0" eaLnBrk="1" latinLnBrk="0" hangingPunct="1">
                        <a:spcBef>
                          <a:spcPts val="300"/>
                        </a:spcBef>
                        <a:buFont typeface="Arial"/>
                        <a:buChar char="•"/>
                      </a:pPr>
                      <a:r>
                        <a:rPr lang="en-US" sz="800" kern="1200" dirty="0"/>
                        <a:t>Issues / risks</a:t>
                      </a:r>
                    </a:p>
                    <a:p>
                      <a:pPr marL="171450" indent="-171450" algn="l" defTabSz="457200" rtl="0" eaLnBrk="1" latinLnBrk="0" hangingPunct="1">
                        <a:spcBef>
                          <a:spcPts val="300"/>
                        </a:spcBef>
                        <a:buFont typeface="Arial"/>
                        <a:buChar char="•"/>
                      </a:pPr>
                      <a:r>
                        <a:rPr lang="en-US" sz="800" kern="1200" dirty="0"/>
                        <a:t>Implications to business</a:t>
                      </a:r>
                    </a:p>
                    <a:p>
                      <a:pPr marL="171450" indent="-171450" algn="l" defTabSz="457200" rtl="0" eaLnBrk="1" latinLnBrk="0" hangingPunct="1">
                        <a:spcBef>
                          <a:spcPts val="300"/>
                        </a:spcBef>
                        <a:buFont typeface="Arial"/>
                        <a:buChar char="•"/>
                      </a:pPr>
                      <a:r>
                        <a:rPr lang="en-US" sz="800" kern="1200" dirty="0"/>
                        <a:t>Messages to cascade</a:t>
                      </a:r>
                      <a:endParaRPr lang="en-US" sz="800" kern="1200" dirty="0">
                        <a:solidFill>
                          <a:schemeClr val="dk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 algn="l" defTabSz="457200" rtl="0" eaLnBrk="1" latinLnBrk="0" hangingPunct="1">
                        <a:spcBef>
                          <a:spcPts val="300"/>
                        </a:spcBef>
                        <a:buFont typeface="Arial"/>
                        <a:buChar char="•"/>
                      </a:pPr>
                      <a:r>
                        <a:rPr lang="en-US" sz="800" kern="1200" dirty="0"/>
                        <a:t>Email</a:t>
                      </a:r>
                    </a:p>
                    <a:p>
                      <a:pPr marL="171450" indent="-171450" algn="l" defTabSz="457200" rtl="0" eaLnBrk="1" latinLnBrk="0" hangingPunct="1">
                        <a:spcBef>
                          <a:spcPts val="300"/>
                        </a:spcBef>
                        <a:buFont typeface="Arial"/>
                        <a:buChar char="•"/>
                      </a:pPr>
                      <a:r>
                        <a:rPr lang="en-US" sz="800" kern="1200" dirty="0"/>
                        <a:t>Face to Face/Virtual</a:t>
                      </a:r>
                      <a:endParaRPr lang="en-US" sz="800" kern="1200" dirty="0">
                        <a:solidFill>
                          <a:schemeClr val="dk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 algn="l" defTabSz="457200" rtl="0" eaLnBrk="1" latinLnBrk="0" hangingPunct="1">
                        <a:spcBef>
                          <a:spcPts val="300"/>
                        </a:spcBef>
                        <a:buFont typeface="Arial"/>
                        <a:buChar char="•"/>
                      </a:pPr>
                      <a:r>
                        <a:rPr lang="en-US" sz="800" kern="1200" dirty="0"/>
                        <a:t>Monthly</a:t>
                      </a:r>
                      <a:endParaRPr lang="en-US" sz="800" kern="1200" dirty="0">
                        <a:solidFill>
                          <a:schemeClr val="dk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0568">
                <a:tc>
                  <a:txBody>
                    <a:bodyPr/>
                    <a:lstStyle/>
                    <a:p>
                      <a:pPr marL="0" lvl="0" indent="0" algn="ctr" defTabSz="4572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None/>
                        <a:tabLst/>
                        <a:defRPr/>
                      </a:pPr>
                      <a:endParaRPr lang="en-US" sz="800" b="0" dirty="0">
                        <a:latin typeface="Verdana"/>
                        <a:ea typeface="Verdana"/>
                        <a:cs typeface="Verdan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lvl="0" indent="0" algn="l">
                        <a:spcBef>
                          <a:spcPts val="300"/>
                        </a:spcBef>
                        <a:buNone/>
                      </a:pPr>
                      <a:endParaRPr lang="en-US" sz="800" kern="1200" dirty="0">
                        <a:solidFill>
                          <a:schemeClr val="dk1"/>
                        </a:solidFill>
                        <a:latin typeface="Verdana"/>
                        <a:ea typeface="Verdana"/>
                        <a:cs typeface="Verdan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lvl="0" indent="-171450" algn="l">
                        <a:spcBef>
                          <a:spcPts val="300"/>
                        </a:spcBef>
                        <a:buFont typeface="Arial"/>
                        <a:buChar char="•"/>
                      </a:pPr>
                      <a:endParaRPr lang="en-US" sz="800" kern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lvl="0" indent="-171450" algn="l">
                        <a:spcBef>
                          <a:spcPts val="300"/>
                        </a:spcBef>
                        <a:buFont typeface="Arial"/>
                        <a:buChar char="•"/>
                      </a:pPr>
                      <a:r>
                        <a:rPr lang="en-US" sz="800" kern="1200" dirty="0"/>
                        <a:t>Program milestones/status</a:t>
                      </a:r>
                    </a:p>
                    <a:p>
                      <a:pPr marL="171450" lvl="0" indent="-171450" algn="l">
                        <a:spcBef>
                          <a:spcPts val="300"/>
                        </a:spcBef>
                        <a:buFont typeface="Arial"/>
                        <a:buChar char="•"/>
                      </a:pPr>
                      <a:r>
                        <a:rPr lang="en-US" sz="800" kern="1200" dirty="0"/>
                        <a:t>Work Stream details</a:t>
                      </a:r>
                    </a:p>
                    <a:p>
                      <a:pPr marL="171450" lvl="0" indent="-171450" algn="l">
                        <a:spcBef>
                          <a:spcPts val="300"/>
                        </a:spcBef>
                        <a:buFont typeface="Arial"/>
                        <a:buChar char="•"/>
                      </a:pPr>
                      <a:r>
                        <a:rPr lang="en-US" sz="800" kern="1200" dirty="0"/>
                        <a:t>Issues/risks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lvl="0" indent="-171450" algn="l">
                        <a:spcBef>
                          <a:spcPts val="300"/>
                        </a:spcBef>
                        <a:buFont typeface="Arial"/>
                        <a:buChar char="•"/>
                      </a:pPr>
                      <a:r>
                        <a:rPr lang="en-US" sz="800" kern="1200" dirty="0"/>
                        <a:t>Face to Face/Virtual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lvl="0" indent="-171450" algn="l" defTabSz="457200">
                        <a:spcBef>
                          <a:spcPts val="300"/>
                        </a:spcBef>
                        <a:buFont typeface="Arial"/>
                        <a:buChar char="•"/>
                      </a:pPr>
                      <a:r>
                        <a:rPr lang="en-US" sz="800" kern="1200" dirty="0"/>
                        <a:t>Bi-weekly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3526446"/>
                  </a:ext>
                </a:extLst>
              </a:tr>
              <a:tr h="260568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800" b="0" dirty="0">
                        <a:latin typeface="Verdana"/>
                        <a:ea typeface="Verdana"/>
                        <a:cs typeface="Verdan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lvl="0" indent="0" algn="l">
                        <a:spcBef>
                          <a:spcPts val="300"/>
                        </a:spcBef>
                        <a:buNone/>
                      </a:pPr>
                      <a:endParaRPr lang="en-US" sz="800" kern="1200" dirty="0">
                        <a:solidFill>
                          <a:schemeClr val="dk1"/>
                        </a:solidFill>
                        <a:latin typeface="Verdana"/>
                        <a:ea typeface="Verdana"/>
                        <a:cs typeface="Verdan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lvl="0" indent="-171450" algn="l">
                        <a:spcBef>
                          <a:spcPts val="300"/>
                        </a:spcBef>
                        <a:buFont typeface="Arial"/>
                        <a:buChar char="•"/>
                      </a:pPr>
                      <a:endParaRPr lang="en-US" sz="800" kern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lvl="0" indent="-171450" algn="l">
                        <a:spcBef>
                          <a:spcPts val="300"/>
                        </a:spcBef>
                        <a:buFont typeface="Arial"/>
                        <a:buChar char="•"/>
                      </a:pPr>
                      <a:r>
                        <a:rPr lang="en-US" sz="800" kern="1200" dirty="0"/>
                        <a:t>Program milestones/status</a:t>
                      </a:r>
                    </a:p>
                    <a:p>
                      <a:pPr marL="171450" lvl="0" indent="-171450" algn="l">
                        <a:spcBef>
                          <a:spcPts val="300"/>
                        </a:spcBef>
                        <a:buFont typeface="Arial"/>
                        <a:buChar char="•"/>
                      </a:pPr>
                      <a:r>
                        <a:rPr lang="en-US" sz="800" kern="1200" dirty="0"/>
                        <a:t>Work stream details</a:t>
                      </a:r>
                    </a:p>
                    <a:p>
                      <a:pPr marL="171450" lvl="0" indent="-171450" algn="l">
                        <a:spcBef>
                          <a:spcPts val="300"/>
                        </a:spcBef>
                        <a:buFont typeface="Arial"/>
                        <a:buChar char="•"/>
                      </a:pPr>
                      <a:r>
                        <a:rPr lang="en-US" sz="800" kern="1200" dirty="0"/>
                        <a:t>Issues/Risks</a:t>
                      </a:r>
                    </a:p>
                    <a:p>
                      <a:pPr marL="171450" lvl="0" indent="-171450" algn="l">
                        <a:spcBef>
                          <a:spcPts val="300"/>
                        </a:spcBef>
                        <a:buFont typeface="Arial"/>
                        <a:buChar char="•"/>
                      </a:pPr>
                      <a:r>
                        <a:rPr lang="en-US" sz="800" kern="1200" dirty="0"/>
                        <a:t>Regional Implications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lvl="0" indent="-171450" algn="l">
                        <a:spcBef>
                          <a:spcPts val="300"/>
                        </a:spcBef>
                        <a:buFont typeface="Arial"/>
                        <a:buChar char="•"/>
                      </a:pPr>
                      <a:r>
                        <a:rPr lang="en-US" sz="800" kern="1200" dirty="0"/>
                        <a:t>Face to Face/Virtual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lvl="0" indent="-171450" algn="l" defTabSz="457200">
                        <a:spcBef>
                          <a:spcPts val="300"/>
                        </a:spcBef>
                        <a:buFont typeface="Arial"/>
                        <a:buChar char="•"/>
                      </a:pPr>
                      <a:r>
                        <a:rPr lang="en-US" sz="800" kern="1200" dirty="0"/>
                        <a:t>Monthly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9860928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2C496ED4-7EA3-3343-8AEA-BAFED1C7D026}"/>
              </a:ext>
            </a:extLst>
          </p:cNvPr>
          <p:cNvSpPr txBox="1"/>
          <p:nvPr/>
        </p:nvSpPr>
        <p:spPr>
          <a:xfrm>
            <a:off x="436000" y="1613645"/>
            <a:ext cx="4472883" cy="36933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Functional Organization Partners</a:t>
            </a:r>
          </a:p>
        </p:txBody>
      </p:sp>
    </p:spTree>
    <p:extLst>
      <p:ext uri="{BB962C8B-B14F-4D97-AF65-F5344CB8AC3E}">
        <p14:creationId xmlns:p14="http://schemas.microsoft.com/office/powerpoint/2010/main" val="21106520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/>
          <p:cNvSpPr>
            <a:spLocks noGrp="1"/>
          </p:cNvSpPr>
          <p:nvPr>
            <p:ph sz="quarter" idx="10"/>
          </p:nvPr>
        </p:nvSpPr>
        <p:spPr/>
        <p:txBody>
          <a:bodyPr numCol="1"/>
          <a:lstStyle/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Engage Key Groups to Extend Reach and Leverage Relationships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 numCol="1"/>
          <a:lstStyle/>
          <a:p>
            <a:r>
              <a:rPr lang="en-US" dirty="0"/>
              <a:t>Change Agent Engagement Focus</a:t>
            </a:r>
          </a:p>
        </p:txBody>
      </p:sp>
      <p:grpSp>
        <p:nvGrpSpPr>
          <p:cNvPr id="108" name="Group 107"/>
          <p:cNvGrpSpPr/>
          <p:nvPr/>
        </p:nvGrpSpPr>
        <p:grpSpPr>
          <a:xfrm>
            <a:off x="1684700" y="2198149"/>
            <a:ext cx="5028343" cy="3099456"/>
            <a:chOff x="207232" y="1294406"/>
            <a:chExt cx="8711141" cy="4524499"/>
          </a:xfrm>
        </p:grpSpPr>
        <p:sp>
          <p:nvSpPr>
            <p:cNvPr id="109" name="Rectangle 53"/>
            <p:cNvSpPr>
              <a:spLocks noChangeArrowheads="1"/>
            </p:cNvSpPr>
            <p:nvPr/>
          </p:nvSpPr>
          <p:spPr>
            <a:xfrm>
              <a:off x="4451577" y="1294406"/>
              <a:ext cx="4466796" cy="4524499"/>
            </a:xfrm>
            <a:prstGeom prst="rect">
              <a:avLst/>
            </a:prstGeom>
            <a:solidFill>
              <a:srgbClr val="4DC1B9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72000" tIns="72000" rIns="72000" bIns="72000" numCol="1" anchor="ctr"/>
            <a:lstStyle/>
            <a:p>
              <a:pPr>
                <a:spcBef>
                  <a:spcPct val="20000"/>
                </a:spcBef>
                <a:spcAft>
                  <a:spcPct val="20000"/>
                </a:spcAft>
                <a:defRPr/>
              </a:pPr>
              <a:endParaRPr lang="en-US" sz="1100" dirty="0"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10" name="Rectangle 53"/>
            <p:cNvSpPr>
              <a:spLocks noChangeArrowheads="1"/>
            </p:cNvSpPr>
            <p:nvPr/>
          </p:nvSpPr>
          <p:spPr>
            <a:xfrm>
              <a:off x="207232" y="3116950"/>
              <a:ext cx="1657202" cy="883444"/>
            </a:xfrm>
            <a:prstGeom prst="rect">
              <a:avLst/>
            </a:prstGeom>
            <a:solidFill>
              <a:srgbClr val="73B632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72000" tIns="72000" rIns="72000" bIns="72000" numCol="1" anchor="ctr"/>
            <a:lstStyle/>
            <a:p>
              <a:pPr>
                <a:spcBef>
                  <a:spcPct val="20000"/>
                </a:spcBef>
                <a:spcAft>
                  <a:spcPct val="20000"/>
                </a:spcAft>
                <a:defRPr/>
              </a:pPr>
              <a:endParaRPr lang="en-US" sz="1100" dirty="0"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11" name="TextBox 110"/>
            <p:cNvSpPr txBox="1"/>
            <p:nvPr/>
          </p:nvSpPr>
          <p:spPr>
            <a:xfrm>
              <a:off x="207232" y="3376127"/>
              <a:ext cx="1657202" cy="269570"/>
            </a:xfrm>
            <a:prstGeom prst="rect">
              <a:avLst/>
            </a:prstGeom>
            <a:noFill/>
          </p:spPr>
          <p:txBody>
            <a:bodyPr wrap="square" numCol="1">
              <a:spAutoFit/>
            </a:bodyPr>
            <a:lstStyle/>
            <a:p>
              <a:pPr algn="ctr">
                <a:defRPr/>
              </a:pPr>
              <a:r>
                <a:rPr lang="en-US" sz="600" b="1" dirty="0">
                  <a:solidFill>
                    <a:schemeClr val="bg1"/>
                  </a:solidFill>
                  <a:ea typeface="Verdana" panose="020B0604030504040204" pitchFamily="34" charset="0"/>
                  <a:cs typeface="Verdana" panose="020B0604030504040204" pitchFamily="34" charset="0"/>
                </a:rPr>
                <a:t>Core Team</a:t>
              </a:r>
            </a:p>
          </p:txBody>
        </p:sp>
        <p:sp>
          <p:nvSpPr>
            <p:cNvPr id="112" name="Rectangle 53"/>
            <p:cNvSpPr>
              <a:spLocks noChangeArrowheads="1"/>
            </p:cNvSpPr>
            <p:nvPr/>
          </p:nvSpPr>
          <p:spPr>
            <a:xfrm>
              <a:off x="2505696" y="1562580"/>
              <a:ext cx="1657202" cy="883444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72000" tIns="72000" rIns="72000" bIns="72000" numCol="1" anchor="ctr"/>
            <a:lstStyle/>
            <a:p>
              <a:pPr>
                <a:spcBef>
                  <a:spcPct val="20000"/>
                </a:spcBef>
                <a:spcAft>
                  <a:spcPct val="20000"/>
                </a:spcAft>
                <a:defRPr/>
              </a:pPr>
              <a:endParaRPr lang="en-US" sz="1100" dirty="0"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2505695" y="1796905"/>
              <a:ext cx="1657202" cy="269570"/>
            </a:xfrm>
            <a:prstGeom prst="rect">
              <a:avLst/>
            </a:prstGeom>
            <a:noFill/>
          </p:spPr>
          <p:txBody>
            <a:bodyPr wrap="square" numCol="1">
              <a:spAutoFit/>
            </a:bodyPr>
            <a:lstStyle/>
            <a:p>
              <a:pPr algn="ctr">
                <a:defRPr/>
              </a:pPr>
              <a:r>
                <a:rPr lang="en-US" sz="600" b="1" dirty="0">
                  <a:solidFill>
                    <a:schemeClr val="bg1"/>
                  </a:solidFill>
                  <a:ea typeface="Verdana" panose="020B0604030504040204" pitchFamily="34" charset="0"/>
                  <a:cs typeface="Verdana" panose="020B0604030504040204" pitchFamily="34" charset="0"/>
                </a:rPr>
                <a:t>Exec. Focus</a:t>
              </a:r>
            </a:p>
          </p:txBody>
        </p:sp>
        <p:sp>
          <p:nvSpPr>
            <p:cNvPr id="114" name="Rectangle 53"/>
            <p:cNvSpPr>
              <a:spLocks noChangeArrowheads="1"/>
            </p:cNvSpPr>
            <p:nvPr/>
          </p:nvSpPr>
          <p:spPr>
            <a:xfrm>
              <a:off x="2505696" y="3120219"/>
              <a:ext cx="1657202" cy="883444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72000" tIns="72000" rIns="72000" bIns="72000" numCol="1" anchor="ctr"/>
            <a:lstStyle/>
            <a:p>
              <a:pPr>
                <a:spcBef>
                  <a:spcPct val="20000"/>
                </a:spcBef>
                <a:spcAft>
                  <a:spcPct val="20000"/>
                </a:spcAft>
                <a:defRPr/>
              </a:pPr>
              <a:endParaRPr lang="en-US" sz="1100" dirty="0"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15" name="TextBox 114"/>
            <p:cNvSpPr txBox="1"/>
            <p:nvPr/>
          </p:nvSpPr>
          <p:spPr>
            <a:xfrm>
              <a:off x="2505695" y="3366418"/>
              <a:ext cx="1657202" cy="269570"/>
            </a:xfrm>
            <a:prstGeom prst="rect">
              <a:avLst/>
            </a:prstGeom>
            <a:noFill/>
          </p:spPr>
          <p:txBody>
            <a:bodyPr wrap="square" numCol="1">
              <a:spAutoFit/>
            </a:bodyPr>
            <a:lstStyle/>
            <a:p>
              <a:pPr algn="ctr">
                <a:defRPr/>
              </a:pPr>
              <a:r>
                <a:rPr lang="en-US" sz="600" b="1" dirty="0">
                  <a:solidFill>
                    <a:schemeClr val="bg1"/>
                  </a:solidFill>
                  <a:ea typeface="Verdana" panose="020B0604030504040204" pitchFamily="34" charset="0"/>
                  <a:cs typeface="Verdana" panose="020B0604030504040204" pitchFamily="34" charset="0"/>
                </a:rPr>
                <a:t>Org. Focus</a:t>
              </a:r>
            </a:p>
          </p:txBody>
        </p:sp>
        <p:sp>
          <p:nvSpPr>
            <p:cNvPr id="116" name="Rectangle 53"/>
            <p:cNvSpPr>
              <a:spLocks noChangeArrowheads="1"/>
            </p:cNvSpPr>
            <p:nvPr/>
          </p:nvSpPr>
          <p:spPr>
            <a:xfrm>
              <a:off x="2505696" y="4666867"/>
              <a:ext cx="1657202" cy="883444"/>
            </a:xfrm>
            <a:prstGeom prst="rect">
              <a:avLst/>
            </a:prstGeom>
            <a:solidFill>
              <a:srgbClr val="0070C0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72000" tIns="72000" rIns="72000" bIns="72000" numCol="1" anchor="ctr"/>
            <a:lstStyle/>
            <a:p>
              <a:pPr>
                <a:spcBef>
                  <a:spcPct val="20000"/>
                </a:spcBef>
                <a:spcAft>
                  <a:spcPct val="20000"/>
                </a:spcAft>
                <a:defRPr/>
              </a:pPr>
              <a:endParaRPr lang="en-US" sz="1100" dirty="0"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17" name="TextBox 116"/>
            <p:cNvSpPr txBox="1"/>
            <p:nvPr/>
          </p:nvSpPr>
          <p:spPr>
            <a:xfrm>
              <a:off x="2505695" y="4913067"/>
              <a:ext cx="1657202" cy="269570"/>
            </a:xfrm>
            <a:prstGeom prst="rect">
              <a:avLst/>
            </a:prstGeom>
            <a:noFill/>
          </p:spPr>
          <p:txBody>
            <a:bodyPr wrap="square" numCol="1">
              <a:spAutoFit/>
            </a:bodyPr>
            <a:lstStyle/>
            <a:p>
              <a:pPr algn="ctr">
                <a:defRPr/>
              </a:pPr>
              <a:r>
                <a:rPr lang="en-US" sz="600" b="1" dirty="0">
                  <a:solidFill>
                    <a:schemeClr val="bg1"/>
                  </a:solidFill>
                  <a:ea typeface="Verdana" panose="020B0604030504040204" pitchFamily="34" charset="0"/>
                  <a:cs typeface="Verdana" panose="020B0604030504040204" pitchFamily="34" charset="0"/>
                </a:rPr>
                <a:t>CAN Focus</a:t>
              </a:r>
            </a:p>
          </p:txBody>
        </p:sp>
        <p:sp>
          <p:nvSpPr>
            <p:cNvPr id="118" name="Rectangle 53"/>
            <p:cNvSpPr>
              <a:spLocks noChangeArrowheads="1"/>
            </p:cNvSpPr>
            <p:nvPr/>
          </p:nvSpPr>
          <p:spPr>
            <a:xfrm>
              <a:off x="5862443" y="1728831"/>
              <a:ext cx="1825439" cy="441722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72000" tIns="72000" rIns="72000" bIns="72000" numCol="1" anchor="ctr"/>
            <a:lstStyle/>
            <a:p>
              <a:pPr>
                <a:spcBef>
                  <a:spcPct val="20000"/>
                </a:spcBef>
                <a:spcAft>
                  <a:spcPct val="20000"/>
                </a:spcAft>
                <a:defRPr/>
              </a:pPr>
              <a:endParaRPr lang="en-US" sz="1100" dirty="0"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19" name="TextBox 118"/>
            <p:cNvSpPr txBox="1"/>
            <p:nvPr/>
          </p:nvSpPr>
          <p:spPr>
            <a:xfrm>
              <a:off x="5874318" y="1832531"/>
              <a:ext cx="1813564" cy="269570"/>
            </a:xfrm>
            <a:prstGeom prst="rect">
              <a:avLst/>
            </a:prstGeom>
            <a:noFill/>
          </p:spPr>
          <p:txBody>
            <a:bodyPr wrap="square" numCol="1">
              <a:spAutoFit/>
            </a:bodyPr>
            <a:lstStyle/>
            <a:p>
              <a:pPr algn="ctr">
                <a:defRPr/>
              </a:pPr>
              <a:r>
                <a:rPr lang="en-US" sz="600" b="1" dirty="0">
                  <a:solidFill>
                    <a:schemeClr val="bg1"/>
                  </a:solidFill>
                  <a:ea typeface="Verdana" panose="020B0604030504040204" pitchFamily="34" charset="0"/>
                  <a:cs typeface="Verdana" panose="020B0604030504040204" pitchFamily="34" charset="0"/>
                </a:rPr>
                <a:t>Sr. Executive</a:t>
              </a:r>
            </a:p>
          </p:txBody>
        </p:sp>
        <p:sp>
          <p:nvSpPr>
            <p:cNvPr id="120" name="Rectangle 53"/>
            <p:cNvSpPr>
              <a:spLocks noChangeArrowheads="1"/>
            </p:cNvSpPr>
            <p:nvPr/>
          </p:nvSpPr>
          <p:spPr>
            <a:xfrm>
              <a:off x="4833260" y="4803913"/>
              <a:ext cx="3900102" cy="603898"/>
            </a:xfrm>
            <a:prstGeom prst="rect">
              <a:avLst/>
            </a:prstGeom>
            <a:solidFill>
              <a:srgbClr val="FF9900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72000" tIns="72000" rIns="72000" bIns="72000" numCol="1" anchor="ctr"/>
            <a:lstStyle/>
            <a:p>
              <a:pPr>
                <a:spcBef>
                  <a:spcPct val="20000"/>
                </a:spcBef>
                <a:spcAft>
                  <a:spcPct val="20000"/>
                </a:spcAft>
                <a:defRPr/>
              </a:pPr>
              <a:endParaRPr lang="en-US" sz="1100" dirty="0"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21" name="TextBox 120"/>
            <p:cNvSpPr txBox="1"/>
            <p:nvPr/>
          </p:nvSpPr>
          <p:spPr>
            <a:xfrm>
              <a:off x="4833260" y="4965622"/>
              <a:ext cx="3900102" cy="269570"/>
            </a:xfrm>
            <a:prstGeom prst="rect">
              <a:avLst/>
            </a:prstGeom>
            <a:noFill/>
          </p:spPr>
          <p:txBody>
            <a:bodyPr wrap="square" numCol="1">
              <a:spAutoFit/>
            </a:bodyPr>
            <a:lstStyle/>
            <a:p>
              <a:pPr algn="ctr">
                <a:defRPr/>
              </a:pPr>
              <a:r>
                <a:rPr lang="en-US" sz="600" b="1" dirty="0">
                  <a:solidFill>
                    <a:schemeClr val="bg1"/>
                  </a:solidFill>
                  <a:ea typeface="Verdana" panose="020B0604030504040204" pitchFamily="34" charset="0"/>
                  <a:cs typeface="Verdana" panose="020B0604030504040204" pitchFamily="34" charset="0"/>
                </a:rPr>
                <a:t>Change Ambassador Network</a:t>
              </a:r>
            </a:p>
          </p:txBody>
        </p:sp>
        <p:grpSp>
          <p:nvGrpSpPr>
            <p:cNvPr id="122" name="Group 121"/>
            <p:cNvGrpSpPr/>
            <p:nvPr/>
          </p:nvGrpSpPr>
          <p:grpSpPr>
            <a:xfrm>
              <a:off x="4786046" y="2600398"/>
              <a:ext cx="3947316" cy="1898431"/>
              <a:chOff x="4892921" y="2963213"/>
              <a:chExt cx="3947316" cy="886075"/>
            </a:xfrm>
          </p:grpSpPr>
          <p:sp>
            <p:nvSpPr>
              <p:cNvPr id="142" name="Rectangle 53"/>
              <p:cNvSpPr>
                <a:spLocks noChangeArrowheads="1"/>
              </p:cNvSpPr>
              <p:nvPr/>
            </p:nvSpPr>
            <p:spPr>
              <a:xfrm>
                <a:off x="4892921" y="2965844"/>
                <a:ext cx="421037" cy="883444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lIns="72000" tIns="72000" rIns="72000" bIns="72000" numCol="1" anchor="ctr"/>
              <a:lstStyle/>
              <a:p>
                <a:pPr>
                  <a:spcBef>
                    <a:spcPct val="20000"/>
                  </a:spcBef>
                  <a:spcAft>
                    <a:spcPct val="20000"/>
                  </a:spcAft>
                  <a:defRPr/>
                </a:pPr>
                <a:endParaRPr lang="en-US" sz="1100" dirty="0"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143" name="Rectangle 53"/>
              <p:cNvSpPr>
                <a:spLocks noChangeArrowheads="1"/>
              </p:cNvSpPr>
              <p:nvPr/>
            </p:nvSpPr>
            <p:spPr>
              <a:xfrm>
                <a:off x="5387981" y="2965844"/>
                <a:ext cx="421037" cy="883444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lIns="72000" tIns="72000" rIns="72000" bIns="72000" numCol="1" anchor="ctr"/>
              <a:lstStyle/>
              <a:p>
                <a:pPr>
                  <a:spcBef>
                    <a:spcPct val="20000"/>
                  </a:spcBef>
                  <a:spcAft>
                    <a:spcPct val="20000"/>
                  </a:spcAft>
                  <a:defRPr/>
                </a:pPr>
                <a:endParaRPr lang="en-US" sz="1100" dirty="0"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144" name="Rectangle 53"/>
              <p:cNvSpPr>
                <a:spLocks noChangeArrowheads="1"/>
              </p:cNvSpPr>
              <p:nvPr/>
            </p:nvSpPr>
            <p:spPr>
              <a:xfrm>
                <a:off x="5884485" y="2965844"/>
                <a:ext cx="421037" cy="883444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lIns="72000" tIns="72000" rIns="72000" bIns="72000" numCol="1" anchor="ctr"/>
              <a:lstStyle/>
              <a:p>
                <a:pPr>
                  <a:spcBef>
                    <a:spcPct val="20000"/>
                  </a:spcBef>
                  <a:spcAft>
                    <a:spcPct val="20000"/>
                  </a:spcAft>
                  <a:defRPr/>
                </a:pPr>
                <a:endParaRPr lang="en-US" sz="1100" dirty="0"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145" name="Rectangle 53"/>
              <p:cNvSpPr>
                <a:spLocks noChangeArrowheads="1"/>
              </p:cNvSpPr>
              <p:nvPr/>
            </p:nvSpPr>
            <p:spPr>
              <a:xfrm>
                <a:off x="6391420" y="2965844"/>
                <a:ext cx="421037" cy="883444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lIns="72000" tIns="72000" rIns="72000" bIns="72000" numCol="1" anchor="ctr"/>
              <a:lstStyle/>
              <a:p>
                <a:pPr>
                  <a:spcBef>
                    <a:spcPct val="20000"/>
                  </a:spcBef>
                  <a:spcAft>
                    <a:spcPct val="20000"/>
                  </a:spcAft>
                  <a:defRPr/>
                </a:pPr>
                <a:endParaRPr lang="en-US" sz="1100" dirty="0"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146" name="Rectangle 53"/>
              <p:cNvSpPr>
                <a:spLocks noChangeArrowheads="1"/>
              </p:cNvSpPr>
              <p:nvPr/>
            </p:nvSpPr>
            <p:spPr>
              <a:xfrm>
                <a:off x="6897900" y="2963213"/>
                <a:ext cx="421037" cy="883444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lIns="72000" tIns="72000" rIns="72000" bIns="72000" numCol="1" anchor="ctr"/>
              <a:lstStyle/>
              <a:p>
                <a:pPr>
                  <a:spcBef>
                    <a:spcPct val="20000"/>
                  </a:spcBef>
                  <a:spcAft>
                    <a:spcPct val="20000"/>
                  </a:spcAft>
                  <a:defRPr/>
                </a:pPr>
                <a:endParaRPr lang="en-US" sz="1100" dirty="0"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147" name="Rectangle 53"/>
              <p:cNvSpPr>
                <a:spLocks noChangeArrowheads="1"/>
              </p:cNvSpPr>
              <p:nvPr/>
            </p:nvSpPr>
            <p:spPr>
              <a:xfrm>
                <a:off x="7392960" y="2963213"/>
                <a:ext cx="421037" cy="883444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lIns="72000" tIns="72000" rIns="72000" bIns="72000" numCol="1" anchor="ctr"/>
              <a:lstStyle/>
              <a:p>
                <a:pPr>
                  <a:spcBef>
                    <a:spcPct val="20000"/>
                  </a:spcBef>
                  <a:spcAft>
                    <a:spcPct val="20000"/>
                  </a:spcAft>
                  <a:defRPr/>
                </a:pPr>
                <a:endParaRPr lang="en-US" sz="1100" dirty="0"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148" name="Rectangle 53"/>
              <p:cNvSpPr>
                <a:spLocks noChangeArrowheads="1"/>
              </p:cNvSpPr>
              <p:nvPr/>
            </p:nvSpPr>
            <p:spPr>
              <a:xfrm>
                <a:off x="7900390" y="2965844"/>
                <a:ext cx="421037" cy="883444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lIns="72000" tIns="72000" rIns="72000" bIns="72000" numCol="1" anchor="ctr"/>
              <a:lstStyle/>
              <a:p>
                <a:pPr>
                  <a:spcBef>
                    <a:spcPct val="20000"/>
                  </a:spcBef>
                  <a:spcAft>
                    <a:spcPct val="20000"/>
                  </a:spcAft>
                  <a:defRPr/>
                </a:pPr>
                <a:endParaRPr lang="en-US" sz="1100" dirty="0"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149" name="Rectangle 53"/>
              <p:cNvSpPr>
                <a:spLocks noChangeArrowheads="1"/>
              </p:cNvSpPr>
              <p:nvPr/>
            </p:nvSpPr>
            <p:spPr>
              <a:xfrm>
                <a:off x="8419200" y="2965844"/>
                <a:ext cx="421037" cy="883444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lIns="72000" tIns="72000" rIns="72000" bIns="72000" numCol="1" anchor="ctr"/>
              <a:lstStyle/>
              <a:p>
                <a:pPr>
                  <a:spcBef>
                    <a:spcPct val="20000"/>
                  </a:spcBef>
                  <a:spcAft>
                    <a:spcPct val="20000"/>
                  </a:spcAft>
                  <a:defRPr/>
                </a:pPr>
                <a:endParaRPr lang="en-US" sz="1100" dirty="0"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</p:grpSp>
        <p:cxnSp>
          <p:nvCxnSpPr>
            <p:cNvPr id="123" name="Straight Connector 122"/>
            <p:cNvCxnSpPr/>
            <p:nvPr/>
          </p:nvCxnSpPr>
          <p:spPr>
            <a:xfrm flipV="1">
              <a:off x="4208401" y="1957408"/>
              <a:ext cx="1654041" cy="1"/>
            </a:xfrm>
            <a:prstGeom prst="line">
              <a:avLst/>
            </a:prstGeom>
            <a:ln w="38100">
              <a:solidFill>
                <a:schemeClr val="bg1">
                  <a:lumMod val="50000"/>
                </a:schemeClr>
              </a:solidFill>
              <a:headEnd type="triangl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/>
            <p:cNvCxnSpPr>
              <a:endCxn id="120" idx="1"/>
            </p:cNvCxnSpPr>
            <p:nvPr/>
          </p:nvCxnSpPr>
          <p:spPr>
            <a:xfrm flipV="1">
              <a:off x="4232152" y="5105862"/>
              <a:ext cx="601108" cy="2"/>
            </a:xfrm>
            <a:prstGeom prst="line">
              <a:avLst/>
            </a:prstGeom>
            <a:ln w="38100">
              <a:solidFill>
                <a:schemeClr val="bg1">
                  <a:lumMod val="50000"/>
                </a:schemeClr>
              </a:solidFill>
              <a:headEnd type="triangl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/>
            <p:cNvCxnSpPr/>
            <p:nvPr/>
          </p:nvCxnSpPr>
          <p:spPr>
            <a:xfrm flipV="1">
              <a:off x="4186648" y="3546795"/>
              <a:ext cx="601108" cy="2"/>
            </a:xfrm>
            <a:prstGeom prst="line">
              <a:avLst/>
            </a:prstGeom>
            <a:ln w="38100">
              <a:solidFill>
                <a:schemeClr val="bg1">
                  <a:lumMod val="50000"/>
                </a:schemeClr>
              </a:solidFill>
              <a:headEnd type="triangl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6" name="Group 125"/>
            <p:cNvGrpSpPr/>
            <p:nvPr/>
          </p:nvGrpSpPr>
          <p:grpSpPr>
            <a:xfrm>
              <a:off x="1864434" y="2004302"/>
              <a:ext cx="641262" cy="3116514"/>
              <a:chOff x="1864434" y="2039927"/>
              <a:chExt cx="641262" cy="2771252"/>
            </a:xfrm>
          </p:grpSpPr>
          <p:cxnSp>
            <p:nvCxnSpPr>
              <p:cNvPr id="138" name="Straight Connector 137"/>
              <p:cNvCxnSpPr>
                <a:stCxn id="110" idx="3"/>
                <a:endCxn id="114" idx="1"/>
              </p:cNvCxnSpPr>
              <p:nvPr/>
            </p:nvCxnSpPr>
            <p:spPr>
              <a:xfrm>
                <a:off x="1864434" y="3422097"/>
                <a:ext cx="641262" cy="2907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  <a:headEnd type="triangle"/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" name="Straight Connector 138"/>
              <p:cNvCxnSpPr/>
              <p:nvPr/>
            </p:nvCxnSpPr>
            <p:spPr>
              <a:xfrm>
                <a:off x="2189165" y="2039928"/>
                <a:ext cx="0" cy="2771251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" name="Straight Arrow Connector 139"/>
              <p:cNvCxnSpPr/>
              <p:nvPr/>
            </p:nvCxnSpPr>
            <p:spPr>
              <a:xfrm>
                <a:off x="2177290" y="2039927"/>
                <a:ext cx="316531" cy="0"/>
              </a:xfrm>
              <a:prstGeom prst="straightConnector1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" name="Straight Arrow Connector 140"/>
              <p:cNvCxnSpPr/>
              <p:nvPr/>
            </p:nvCxnSpPr>
            <p:spPr>
              <a:xfrm>
                <a:off x="2171424" y="4811179"/>
                <a:ext cx="316531" cy="0"/>
              </a:xfrm>
              <a:prstGeom prst="straightConnector1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7" name="TextBox 126"/>
            <p:cNvSpPr txBox="1"/>
            <p:nvPr/>
          </p:nvSpPr>
          <p:spPr>
            <a:xfrm>
              <a:off x="5693499" y="3393396"/>
              <a:ext cx="2132338" cy="26957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</p:spPr>
          <p:txBody>
            <a:bodyPr wrap="square" numCol="1">
              <a:spAutoFit/>
            </a:bodyPr>
            <a:lstStyle/>
            <a:p>
              <a:pPr algn="ctr">
                <a:defRPr/>
              </a:pPr>
              <a:r>
                <a:rPr lang="en-US" sz="600" b="1" dirty="0">
                  <a:solidFill>
                    <a:schemeClr val="bg1"/>
                  </a:solidFill>
                  <a:ea typeface="Verdana" panose="020B0604030504040204" pitchFamily="34" charset="0"/>
                  <a:cs typeface="Verdana" panose="020B0604030504040204" pitchFamily="34" charset="0"/>
                </a:rPr>
                <a:t>Functional Org Partners</a:t>
              </a:r>
            </a:p>
          </p:txBody>
        </p:sp>
        <p:sp>
          <p:nvSpPr>
            <p:cNvPr id="128" name="TextBox 127"/>
            <p:cNvSpPr txBox="1"/>
            <p:nvPr/>
          </p:nvSpPr>
          <p:spPr>
            <a:xfrm>
              <a:off x="4451578" y="5498021"/>
              <a:ext cx="4466795" cy="269570"/>
            </a:xfrm>
            <a:prstGeom prst="rect">
              <a:avLst/>
            </a:prstGeom>
            <a:noFill/>
          </p:spPr>
          <p:txBody>
            <a:bodyPr wrap="square" numCol="1">
              <a:spAutoFit/>
            </a:bodyPr>
            <a:lstStyle/>
            <a:p>
              <a:pPr algn="ctr">
                <a:defRPr/>
              </a:pPr>
              <a:r>
                <a:rPr lang="en-US" sz="600" b="1" i="1" dirty="0">
                  <a:solidFill>
                    <a:schemeClr val="bg1"/>
                  </a:solidFill>
                  <a:ea typeface="Verdana" panose="020B0604030504040204" pitchFamily="34" charset="0"/>
                  <a:cs typeface="Verdana" panose="020B0604030504040204" pitchFamily="34" charset="0"/>
                </a:rPr>
                <a:t>Awareness Campaign</a:t>
              </a:r>
            </a:p>
          </p:txBody>
        </p:sp>
        <p:sp>
          <p:nvSpPr>
            <p:cNvPr id="129" name="TextBox 128"/>
            <p:cNvSpPr txBox="1"/>
            <p:nvPr/>
          </p:nvSpPr>
          <p:spPr>
            <a:xfrm>
              <a:off x="4451578" y="1367961"/>
              <a:ext cx="4466795" cy="269570"/>
            </a:xfrm>
            <a:prstGeom prst="rect">
              <a:avLst/>
            </a:prstGeom>
            <a:noFill/>
          </p:spPr>
          <p:txBody>
            <a:bodyPr wrap="square" numCol="1">
              <a:spAutoFit/>
            </a:bodyPr>
            <a:lstStyle/>
            <a:p>
              <a:pPr algn="ctr">
                <a:defRPr/>
              </a:pPr>
              <a:r>
                <a:rPr lang="en-US" sz="600" b="1" i="1" dirty="0">
                  <a:solidFill>
                    <a:schemeClr val="bg1"/>
                  </a:solidFill>
                  <a:ea typeface="Verdana" panose="020B0604030504040204" pitchFamily="34" charset="0"/>
                  <a:cs typeface="Verdana" panose="020B0604030504040204" pitchFamily="34" charset="0"/>
                </a:rPr>
                <a:t>Awareness Campaign</a:t>
              </a:r>
            </a:p>
          </p:txBody>
        </p:sp>
        <p:grpSp>
          <p:nvGrpSpPr>
            <p:cNvPr id="130" name="Group 129"/>
            <p:cNvGrpSpPr/>
            <p:nvPr/>
          </p:nvGrpSpPr>
          <p:grpSpPr>
            <a:xfrm rot="5400000">
              <a:off x="6532398" y="1017835"/>
              <a:ext cx="417619" cy="2771252"/>
              <a:chOff x="1888184" y="2039927"/>
              <a:chExt cx="617512" cy="2771252"/>
            </a:xfrm>
          </p:grpSpPr>
          <p:cxnSp>
            <p:nvCxnSpPr>
              <p:cNvPr id="134" name="Straight Connector 133"/>
              <p:cNvCxnSpPr/>
              <p:nvPr/>
            </p:nvCxnSpPr>
            <p:spPr>
              <a:xfrm>
                <a:off x="1888184" y="3404297"/>
                <a:ext cx="617512" cy="3269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  <a:headEnd type="triangle"/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Straight Connector 134"/>
              <p:cNvCxnSpPr/>
              <p:nvPr/>
            </p:nvCxnSpPr>
            <p:spPr>
              <a:xfrm>
                <a:off x="2189165" y="2039928"/>
                <a:ext cx="0" cy="2771251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6" name="Straight Arrow Connector 135"/>
              <p:cNvCxnSpPr/>
              <p:nvPr/>
            </p:nvCxnSpPr>
            <p:spPr>
              <a:xfrm>
                <a:off x="2177290" y="2039927"/>
                <a:ext cx="316531" cy="0"/>
              </a:xfrm>
              <a:prstGeom prst="straightConnector1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7" name="Straight Arrow Connector 136"/>
              <p:cNvCxnSpPr/>
              <p:nvPr/>
            </p:nvCxnSpPr>
            <p:spPr>
              <a:xfrm>
                <a:off x="2171424" y="4811179"/>
                <a:ext cx="316531" cy="0"/>
              </a:xfrm>
              <a:prstGeom prst="straightConnector1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31" name="Straight Arrow Connector 130"/>
            <p:cNvCxnSpPr/>
            <p:nvPr/>
          </p:nvCxnSpPr>
          <p:spPr>
            <a:xfrm flipV="1">
              <a:off x="5499400" y="4547643"/>
              <a:ext cx="0" cy="230240"/>
            </a:xfrm>
            <a:prstGeom prst="straightConnector1">
              <a:avLst/>
            </a:prstGeom>
            <a:ln w="38100">
              <a:solidFill>
                <a:schemeClr val="bg1">
                  <a:lumMod val="50000"/>
                </a:schemeClr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Arrow Connector 131"/>
            <p:cNvCxnSpPr/>
            <p:nvPr/>
          </p:nvCxnSpPr>
          <p:spPr>
            <a:xfrm flipV="1">
              <a:off x="6740352" y="4547643"/>
              <a:ext cx="0" cy="230240"/>
            </a:xfrm>
            <a:prstGeom prst="straightConnector1">
              <a:avLst/>
            </a:prstGeom>
            <a:ln w="38100">
              <a:solidFill>
                <a:schemeClr val="bg1">
                  <a:lumMod val="50000"/>
                </a:schemeClr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Arrow Connector 132"/>
            <p:cNvCxnSpPr/>
            <p:nvPr/>
          </p:nvCxnSpPr>
          <p:spPr>
            <a:xfrm flipV="1">
              <a:off x="8004033" y="4547643"/>
              <a:ext cx="0" cy="230240"/>
            </a:xfrm>
            <a:prstGeom prst="straightConnector1">
              <a:avLst/>
            </a:prstGeom>
            <a:ln w="38100">
              <a:solidFill>
                <a:schemeClr val="bg1">
                  <a:lumMod val="50000"/>
                </a:schemeClr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" name="Rectangle 4"/>
          <p:cNvSpPr>
            <a:spLocks noChangeArrowheads="1"/>
          </p:cNvSpPr>
          <p:nvPr/>
        </p:nvSpPr>
        <p:spPr>
          <a:xfrm>
            <a:off x="6928091" y="1592487"/>
            <a:ext cx="3503372" cy="4524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87204" tIns="0" rIns="205146" bIns="0" numCol="1"/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1100" b="1" u="sng" dirty="0">
                <a:solidFill>
                  <a:srgbClr val="00000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Objective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1000" dirty="0">
                <a:ea typeface="Verdana" panose="020B0604030504040204" pitchFamily="34" charset="0"/>
                <a:cs typeface="Verdana" panose="020B0604030504040204" pitchFamily="34" charset="0"/>
              </a:rPr>
              <a:t>Engage Change Ambassador Network in change topics; equip CAN members with materials to penetrate respective orgs and social networks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1100" b="1" u="sng" dirty="0">
                <a:ea typeface="Verdana" panose="020B0604030504040204" pitchFamily="34" charset="0"/>
                <a:cs typeface="Verdana" panose="020B0604030504040204" pitchFamily="34" charset="0"/>
              </a:rPr>
              <a:t>Participants</a:t>
            </a:r>
          </a:p>
          <a:p>
            <a:pPr marL="171450" indent="-17145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000" dirty="0">
                <a:ea typeface="Verdana" panose="020B0604030504040204" pitchFamily="34" charset="0"/>
                <a:cs typeface="Verdana" panose="020B0604030504040204" pitchFamily="34" charset="0"/>
              </a:rPr>
              <a:t>LOB Representatives, Heavy Users, Admins</a:t>
            </a:r>
          </a:p>
          <a:p>
            <a:pPr marL="171450" indent="-17145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000" dirty="0">
                <a:ea typeface="Verdana" panose="020B0604030504040204" pitchFamily="34" charset="0"/>
                <a:cs typeface="Verdana" panose="020B0604030504040204" pitchFamily="34" charset="0"/>
              </a:rPr>
              <a:t>Program / Transition </a:t>
            </a:r>
            <a:r>
              <a:rPr lang="en-US" sz="1000" dirty="0" err="1">
                <a:ea typeface="Verdana" panose="020B0604030504040204" pitchFamily="34" charset="0"/>
                <a:cs typeface="Verdana" panose="020B0604030504040204" pitchFamily="34" charset="0"/>
              </a:rPr>
              <a:t>Mgmt</a:t>
            </a:r>
            <a:r>
              <a:rPr lang="en-US" sz="1000" dirty="0">
                <a:ea typeface="Verdana" panose="020B0604030504040204" pitchFamily="34" charset="0"/>
                <a:cs typeface="Verdana" panose="020B0604030504040204" pitchFamily="34" charset="0"/>
              </a:rPr>
              <a:t> Team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1100" b="1" u="sng" dirty="0">
                <a:ea typeface="Verdana" panose="020B0604030504040204" pitchFamily="34" charset="0"/>
                <a:cs typeface="Verdana" panose="020B0604030504040204" pitchFamily="34" charset="0"/>
              </a:rPr>
              <a:t>Vehicles</a:t>
            </a:r>
          </a:p>
          <a:p>
            <a:pPr marL="171450" indent="-17145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000" dirty="0">
                <a:ea typeface="Verdana" panose="020B0604030504040204" pitchFamily="34" charset="0"/>
                <a:cs typeface="Verdana" panose="020B0604030504040204" pitchFamily="34" charset="0"/>
              </a:rPr>
              <a:t>Change Agent Network Meetings / Presentation Materials</a:t>
            </a:r>
          </a:p>
          <a:p>
            <a:pPr marL="171450" indent="-17145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000" dirty="0">
                <a:ea typeface="Verdana" panose="020B0604030504040204" pitchFamily="34" charset="0"/>
                <a:cs typeface="Verdana" panose="020B0604030504040204" pitchFamily="34" charset="0"/>
              </a:rPr>
              <a:t>Group Engagement</a:t>
            </a:r>
          </a:p>
          <a:p>
            <a:pPr marL="171450" indent="-17145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000" dirty="0">
                <a:ea typeface="Verdana" panose="020B0604030504040204" pitchFamily="34" charset="0"/>
                <a:cs typeface="Verdana" panose="020B0604030504040204" pitchFamily="34" charset="0"/>
              </a:rPr>
              <a:t>Leave-Behind Collateral / Training Material for Users / One-page Collateral for Leaders</a:t>
            </a:r>
          </a:p>
          <a:p>
            <a:pPr marL="171450" indent="-17145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000" dirty="0">
                <a:ea typeface="Verdana" panose="020B0604030504040204" pitchFamily="34" charset="0"/>
                <a:cs typeface="Verdana" panose="020B0604030504040204" pitchFamily="34" charset="0"/>
              </a:rPr>
              <a:t>One-Stop-Shop Workspace/Box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1100" b="1" u="sng" dirty="0">
                <a:ea typeface="Verdana" panose="020B0604030504040204" pitchFamily="34" charset="0"/>
                <a:cs typeface="Verdana" panose="020B0604030504040204" pitchFamily="34" charset="0"/>
              </a:rPr>
              <a:t>Frequency</a:t>
            </a:r>
          </a:p>
          <a:p>
            <a:pPr marL="171450" indent="-17145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000" dirty="0">
                <a:ea typeface="Verdana" panose="020B0604030504040204" pitchFamily="34" charset="0"/>
                <a:cs typeface="Verdana" panose="020B0604030504040204" pitchFamily="34" charset="0"/>
              </a:rPr>
              <a:t>Monthly</a:t>
            </a:r>
          </a:p>
          <a:p>
            <a:pPr marL="171450" indent="-17145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000" dirty="0">
                <a:ea typeface="Verdana" panose="020B0604030504040204" pitchFamily="34" charset="0"/>
                <a:cs typeface="Verdana" panose="020B0604030504040204" pitchFamily="34" charset="0"/>
              </a:rPr>
              <a:t>As needed</a:t>
            </a:r>
          </a:p>
        </p:txBody>
      </p:sp>
    </p:spTree>
    <p:extLst>
      <p:ext uri="{BB962C8B-B14F-4D97-AF65-F5344CB8AC3E}">
        <p14:creationId xmlns:p14="http://schemas.microsoft.com/office/powerpoint/2010/main" val="95438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C0614F3-C9C6-3F4B-8642-1D42FD4DC83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The Change Ambassador Network (CAN) will help stakeholders move up the change curve by acting in following areas, all of which are crucial to a successful project implementation and transition</a:t>
            </a: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E9BA526-1649-4E62-8C69-AE5FDAD025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Change Ambassador Network Objective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FA73E45-EA07-4330-9C44-3E5B63C01368}"/>
              </a:ext>
            </a:extLst>
          </p:cNvPr>
          <p:cNvSpPr/>
          <p:nvPr/>
        </p:nvSpPr>
        <p:spPr>
          <a:xfrm>
            <a:off x="1821722" y="1957859"/>
            <a:ext cx="7716706" cy="740664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685783">
              <a:defRPr/>
            </a:pPr>
            <a:endParaRPr lang="en-US" sz="1100" kern="0" dirty="0">
              <a:solidFill>
                <a:prstClr val="white"/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EFCCC04-8E36-4B18-B279-68E305105BD6}"/>
              </a:ext>
            </a:extLst>
          </p:cNvPr>
          <p:cNvSpPr/>
          <p:nvPr/>
        </p:nvSpPr>
        <p:spPr>
          <a:xfrm>
            <a:off x="1821722" y="2797050"/>
            <a:ext cx="7716706" cy="739239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685783">
              <a:defRPr/>
            </a:pPr>
            <a:endParaRPr lang="en-US" sz="1100" kern="0" dirty="0">
              <a:solidFill>
                <a:prstClr val="white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CE01364-97EB-4772-9754-27D5E8979CD8}"/>
              </a:ext>
            </a:extLst>
          </p:cNvPr>
          <p:cNvSpPr/>
          <p:nvPr/>
        </p:nvSpPr>
        <p:spPr>
          <a:xfrm>
            <a:off x="1821722" y="3634817"/>
            <a:ext cx="7716706" cy="739239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685783">
              <a:defRPr/>
            </a:pPr>
            <a:endParaRPr lang="en-US" sz="1100" kern="0" dirty="0">
              <a:solidFill>
                <a:prstClr val="white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D7F89DA-5FC2-4BCC-860E-034C29AA7448}"/>
              </a:ext>
            </a:extLst>
          </p:cNvPr>
          <p:cNvSpPr/>
          <p:nvPr/>
        </p:nvSpPr>
        <p:spPr>
          <a:xfrm>
            <a:off x="1812815" y="4472583"/>
            <a:ext cx="7716706" cy="94308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685783">
              <a:defRPr/>
            </a:pPr>
            <a:endParaRPr lang="en-US" sz="1100" kern="0" dirty="0">
              <a:solidFill>
                <a:prstClr val="white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46A8B26-F0E3-4C9C-AA9A-E665A0AE0BE3}"/>
              </a:ext>
            </a:extLst>
          </p:cNvPr>
          <p:cNvSpPr txBox="1"/>
          <p:nvPr/>
        </p:nvSpPr>
        <p:spPr>
          <a:xfrm>
            <a:off x="1837529" y="2167537"/>
            <a:ext cx="1803499" cy="307777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FFFF"/>
                </a:solidFill>
                <a:ea typeface="ＭＳ Ｐゴシック" pitchFamily="34" charset="-128"/>
              </a:rPr>
              <a:t>Communication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F6FDD53-FE98-4DF1-8B91-8863A82D72EE}"/>
              </a:ext>
            </a:extLst>
          </p:cNvPr>
          <p:cNvSpPr txBox="1"/>
          <p:nvPr/>
        </p:nvSpPr>
        <p:spPr>
          <a:xfrm>
            <a:off x="1869509" y="3028842"/>
            <a:ext cx="1977242" cy="307777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FFFF"/>
                </a:solidFill>
                <a:ea typeface="ＭＳ Ｐゴシック" pitchFamily="34" charset="-128"/>
              </a:rPr>
              <a:t>Change Readiness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09064DA-9872-4BB5-82F3-6D505BF7800E}"/>
              </a:ext>
            </a:extLst>
          </p:cNvPr>
          <p:cNvSpPr txBox="1"/>
          <p:nvPr/>
        </p:nvSpPr>
        <p:spPr>
          <a:xfrm>
            <a:off x="1869509" y="3753214"/>
            <a:ext cx="1977242" cy="523220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FFFF"/>
                </a:solidFill>
                <a:ea typeface="ＭＳ Ｐゴシック" pitchFamily="34" charset="-128"/>
              </a:rPr>
              <a:t>Risk </a:t>
            </a:r>
          </a:p>
          <a:p>
            <a:r>
              <a:rPr lang="en-US" sz="1400" b="1" dirty="0">
                <a:solidFill>
                  <a:srgbClr val="FFFFFF"/>
                </a:solidFill>
                <a:ea typeface="ＭＳ Ｐゴシック" pitchFamily="34" charset="-128"/>
              </a:rPr>
              <a:t>Mitigation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33EB417-DEFE-496B-A01C-B1290D03B123}"/>
              </a:ext>
            </a:extLst>
          </p:cNvPr>
          <p:cNvSpPr txBox="1"/>
          <p:nvPr/>
        </p:nvSpPr>
        <p:spPr>
          <a:xfrm>
            <a:off x="1837529" y="4668618"/>
            <a:ext cx="1977242" cy="523220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FFFF"/>
                </a:solidFill>
                <a:ea typeface="ＭＳ Ｐゴシック" pitchFamily="34" charset="-128"/>
              </a:rPr>
              <a:t>Implementation </a:t>
            </a:r>
          </a:p>
          <a:p>
            <a:r>
              <a:rPr lang="en-US" sz="1400" b="1" dirty="0">
                <a:solidFill>
                  <a:srgbClr val="FFFFFF"/>
                </a:solidFill>
                <a:ea typeface="ＭＳ Ｐゴシック" pitchFamily="34" charset="-128"/>
              </a:rPr>
              <a:t>Support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79203D7-65FE-4FEE-83F7-C78A844F887F}"/>
              </a:ext>
            </a:extLst>
          </p:cNvPr>
          <p:cNvSpPr txBox="1"/>
          <p:nvPr/>
        </p:nvSpPr>
        <p:spPr>
          <a:xfrm>
            <a:off x="4297694" y="1952093"/>
            <a:ext cx="4971862" cy="738664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marL="257168" indent="-257168"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prstClr val="white"/>
                </a:solidFill>
                <a:ea typeface="ＭＳ Ｐゴシック" pitchFamily="34" charset="-128"/>
              </a:rPr>
              <a:t>Provide employees with ongoing access to information and updates related to the change</a:t>
            </a:r>
          </a:p>
          <a:p>
            <a:pPr marL="257168" indent="-257168"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prstClr val="white"/>
                </a:solidFill>
                <a:ea typeface="ＭＳ Ｐゴシック" pitchFamily="34" charset="-128"/>
              </a:rPr>
              <a:t>Serve as a resource to team members on any question</a:t>
            </a:r>
          </a:p>
          <a:p>
            <a:pPr marL="257168" indent="-257168"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prstClr val="white"/>
                </a:solidFill>
                <a:ea typeface="ＭＳ Ｐゴシック" pitchFamily="34" charset="-128"/>
              </a:rPr>
              <a:t>Direct impacted employees to relevant support resources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3E19A91-DDBB-49E4-A7D8-41551E058578}"/>
              </a:ext>
            </a:extLst>
          </p:cNvPr>
          <p:cNvSpPr txBox="1"/>
          <p:nvPr/>
        </p:nvSpPr>
        <p:spPr>
          <a:xfrm>
            <a:off x="4296931" y="2860107"/>
            <a:ext cx="4734622" cy="577081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marL="257168" indent="-257168"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prstClr val="white"/>
                </a:solidFill>
                <a:ea typeface="ＭＳ Ｐゴシック" pitchFamily="34" charset="-128"/>
              </a:rPr>
              <a:t>Communicate end user sentiments on change management efforts</a:t>
            </a:r>
          </a:p>
          <a:p>
            <a:pPr marL="257168" indent="-257168"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prstClr val="white"/>
                </a:solidFill>
                <a:ea typeface="ＭＳ Ｐゴシック" pitchFamily="34" charset="-128"/>
              </a:rPr>
              <a:t>Collect employee feedback and share with the project team</a:t>
            </a:r>
          </a:p>
          <a:p>
            <a:pPr marL="257168" indent="-257168"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prstClr val="white"/>
                </a:solidFill>
                <a:ea typeface="ＭＳ Ｐゴシック" pitchFamily="34" charset="-128"/>
              </a:rPr>
              <a:t>Enable faster, more effective and less impactful changes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56A8606-1286-4662-BB21-5CE17176DA9A}"/>
              </a:ext>
            </a:extLst>
          </p:cNvPr>
          <p:cNvSpPr txBox="1"/>
          <p:nvPr/>
        </p:nvSpPr>
        <p:spPr>
          <a:xfrm>
            <a:off x="4282099" y="3773987"/>
            <a:ext cx="4971861" cy="415498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marL="257168" indent="-257168"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prstClr val="white"/>
                </a:solidFill>
                <a:ea typeface="ＭＳ Ｐゴシック" pitchFamily="34" charset="-128"/>
              </a:rPr>
              <a:t>Reduce change resistance by encouraging team members to ask questions</a:t>
            </a:r>
          </a:p>
          <a:p>
            <a:pPr marL="257168" indent="-257168"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prstClr val="white"/>
                </a:solidFill>
                <a:ea typeface="ＭＳ Ｐゴシック" pitchFamily="34" charset="-128"/>
              </a:rPr>
              <a:t>Manage risk by including those who know the business best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4D99AFB-A09E-45FD-85E0-AA03DB703670}"/>
              </a:ext>
            </a:extLst>
          </p:cNvPr>
          <p:cNvSpPr txBox="1"/>
          <p:nvPr/>
        </p:nvSpPr>
        <p:spPr>
          <a:xfrm>
            <a:off x="4282100" y="4565204"/>
            <a:ext cx="5247422" cy="738664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marL="257168" indent="-257168"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prstClr val="white"/>
                </a:solidFill>
                <a:ea typeface="ＭＳ Ｐゴシック" pitchFamily="34" charset="-128"/>
              </a:rPr>
              <a:t>Act as support to team members and external partners leading up to, during, and after go-live</a:t>
            </a:r>
          </a:p>
          <a:p>
            <a:pPr marL="257168" indent="-257168"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prstClr val="white"/>
                </a:solidFill>
                <a:ea typeface="ＭＳ Ｐゴシック" pitchFamily="34" charset="-128"/>
              </a:rPr>
              <a:t>Complete activities (e.g. training scheduling, etc.) necessary to support initiative deployment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7AE174CE-D241-421D-986E-7E913D19C235}"/>
              </a:ext>
            </a:extLst>
          </p:cNvPr>
          <p:cNvGrpSpPr/>
          <p:nvPr/>
        </p:nvGrpSpPr>
        <p:grpSpPr>
          <a:xfrm>
            <a:off x="3672519" y="2167536"/>
            <a:ext cx="500864" cy="450150"/>
            <a:chOff x="2261214" y="1685245"/>
            <a:chExt cx="500864" cy="450150"/>
          </a:xfrm>
          <a:solidFill>
            <a:schemeClr val="accent3"/>
          </a:solidFill>
        </p:grpSpPr>
        <p:pic>
          <p:nvPicPr>
            <p:cNvPr id="37" name="Picture 32">
              <a:extLst>
                <a:ext uri="{FF2B5EF4-FFF2-40B4-BE49-F238E27FC236}">
                  <a16:creationId xmlns:a16="http://schemas.microsoft.com/office/drawing/2014/main" id="{D45AE988-EA99-411E-880C-5DDBE9262C5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61214" y="1685245"/>
              <a:ext cx="348464" cy="345048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8" name="Picture 32">
              <a:extLst>
                <a:ext uri="{FF2B5EF4-FFF2-40B4-BE49-F238E27FC236}">
                  <a16:creationId xmlns:a16="http://schemas.microsoft.com/office/drawing/2014/main" id="{FB480F4F-D32F-4AAF-A9A8-B2BD21507D5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2413614" y="1790347"/>
              <a:ext cx="348464" cy="345048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39" name="Picture 8">
            <a:extLst>
              <a:ext uri="{FF2B5EF4-FFF2-40B4-BE49-F238E27FC236}">
                <a16:creationId xmlns:a16="http://schemas.microsoft.com/office/drawing/2014/main" id="{CC2BF396-EE1E-4EF1-A4B6-AAE1B3D284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710691" y="2959826"/>
            <a:ext cx="543034" cy="548411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</p:pic>
      <p:pic>
        <p:nvPicPr>
          <p:cNvPr id="40" name="Picture 28">
            <a:extLst>
              <a:ext uri="{FF2B5EF4-FFF2-40B4-BE49-F238E27FC236}">
                <a16:creationId xmlns:a16="http://schemas.microsoft.com/office/drawing/2014/main" id="{B8F971DD-B9F7-4547-AE75-7071AD0853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2090" y="3850377"/>
            <a:ext cx="473413" cy="473413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</p:pic>
      <p:pic>
        <p:nvPicPr>
          <p:cNvPr id="41" name="Picture 3">
            <a:extLst>
              <a:ext uri="{FF2B5EF4-FFF2-40B4-BE49-F238E27FC236}">
                <a16:creationId xmlns:a16="http://schemas.microsoft.com/office/drawing/2014/main" id="{5DD3EC27-9E53-4C8D-8BBC-7383A7A04B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9263" y="4668618"/>
            <a:ext cx="496750" cy="4967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6579442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48A37AA-CC46-1842-99DD-0C5656FDD3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Change Ambassador Network Overview</a:t>
            </a:r>
            <a:br>
              <a:rPr lang="en-US" dirty="0"/>
            </a:b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11760200" y="6451600"/>
            <a:ext cx="431800" cy="268288"/>
          </a:xfrm>
          <a:prstGeom prst="rect">
            <a:avLst/>
          </a:prstGeom>
        </p:spPr>
        <p:txBody>
          <a:bodyPr/>
          <a:lstStyle/>
          <a:p>
            <a:pPr defTabSz="1219170"/>
            <a:fld id="{FCEE2C88-6C8F-484D-AF69-578F576B1F44}" type="slidenum">
              <a:rPr lang="en-US">
                <a:gradFill>
                  <a:gsLst>
                    <a:gs pos="7258">
                      <a:srgbClr val="0072C8"/>
                    </a:gs>
                    <a:gs pos="19000">
                      <a:srgbClr val="0072C8"/>
                    </a:gs>
                  </a:gsLst>
                  <a:lin ang="5400000" scaled="1"/>
                </a:gradFill>
              </a:rPr>
              <a:pPr defTabSz="1219170"/>
              <a:t>11</a:t>
            </a:fld>
            <a:endParaRPr lang="en-US">
              <a:gradFill>
                <a:gsLst>
                  <a:gs pos="7258">
                    <a:srgbClr val="0072C8"/>
                  </a:gs>
                  <a:gs pos="19000">
                    <a:srgbClr val="0072C8"/>
                  </a:gs>
                </a:gsLst>
                <a:lin ang="5400000" scaled="1"/>
              </a:gradFill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1316304" y="4675236"/>
            <a:ext cx="2658461" cy="1281064"/>
            <a:chOff x="987228" y="3807903"/>
            <a:chExt cx="1993846" cy="960798"/>
          </a:xfrm>
        </p:grpSpPr>
        <p:sp>
          <p:nvSpPr>
            <p:cNvPr id="6" name="TextBox 5"/>
            <p:cNvSpPr txBox="1"/>
            <p:nvPr/>
          </p:nvSpPr>
          <p:spPr>
            <a:xfrm>
              <a:off x="1200353" y="3807903"/>
              <a:ext cx="1567596" cy="2146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219170">
                <a:lnSpc>
                  <a:spcPct val="90000"/>
                </a:lnSpc>
                <a:spcBef>
                  <a:spcPts val="1600"/>
                </a:spcBef>
                <a:buClr>
                  <a:srgbClr val="CC0000"/>
                </a:buClr>
                <a:buSzPct val="110000"/>
              </a:pPr>
              <a:r>
                <a:rPr lang="en-US" sz="1400" b="1" spc="27" dirty="0">
                  <a:gradFill>
                    <a:gsLst>
                      <a:gs pos="0">
                        <a:srgbClr val="373737"/>
                      </a:gs>
                      <a:gs pos="98000">
                        <a:srgbClr val="373737"/>
                      </a:gs>
                    </a:gsLst>
                    <a:lin ang="5400000" scaled="0"/>
                  </a:gradFill>
                  <a:latin typeface="Arial" panose="020B0604020202020204" pitchFamily="34" charset="0"/>
                  <a:cs typeface="Arial" panose="020B0604020202020204" pitchFamily="34" charset="0"/>
                </a:rPr>
                <a:t>Purpose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987228" y="4030094"/>
              <a:ext cx="1993846" cy="738607"/>
            </a:xfrm>
            <a:prstGeom prst="rect">
              <a:avLst/>
            </a:prstGeom>
            <a:noFill/>
          </p:spPr>
          <p:txBody>
            <a:bodyPr wrap="square" lIns="0" rtlCol="0">
              <a:noAutofit/>
            </a:bodyPr>
            <a:lstStyle/>
            <a:p>
              <a:pPr algn="ctr" defTabSz="1219170">
                <a:lnSpc>
                  <a:spcPts val="1733"/>
                </a:lnSpc>
                <a:buClr>
                  <a:srgbClr val="CC0000"/>
                </a:buClr>
                <a:buSzPct val="110000"/>
              </a:pPr>
              <a:r>
                <a:rPr lang="en-US" sz="1067" spc="13" dirty="0">
                  <a:gradFill>
                    <a:gsLst>
                      <a:gs pos="0">
                        <a:srgbClr val="FFFFFF">
                          <a:lumMod val="50000"/>
                        </a:srgbClr>
                      </a:gs>
                      <a:gs pos="100000">
                        <a:srgbClr val="FFFFFF">
                          <a:lumMod val="50000"/>
                        </a:srgbClr>
                      </a:gs>
                    </a:gsLst>
                    <a:lin ang="5400000" scaled="0"/>
                  </a:gradFill>
                  <a:latin typeface="Arial" panose="020B0604020202020204" pitchFamily="34" charset="0"/>
                  <a:cs typeface="Arial" panose="020B0604020202020204" pitchFamily="34" charset="0"/>
                </a:rPr>
                <a:t>A community of employees and leaders who work with the team to exchange information and support employees through change</a:t>
              </a: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4816559" y="4675236"/>
            <a:ext cx="2658461" cy="1281064"/>
            <a:chOff x="987228" y="3807903"/>
            <a:chExt cx="1993846" cy="960798"/>
          </a:xfrm>
        </p:grpSpPr>
        <p:sp>
          <p:nvSpPr>
            <p:cNvPr id="9" name="TextBox 8"/>
            <p:cNvSpPr txBox="1"/>
            <p:nvPr/>
          </p:nvSpPr>
          <p:spPr>
            <a:xfrm>
              <a:off x="1200353" y="3807903"/>
              <a:ext cx="1567596" cy="2146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219170">
                <a:lnSpc>
                  <a:spcPct val="90000"/>
                </a:lnSpc>
                <a:spcBef>
                  <a:spcPts val="1600"/>
                </a:spcBef>
                <a:buClr>
                  <a:srgbClr val="CC0000"/>
                </a:buClr>
                <a:buSzPct val="110000"/>
              </a:pPr>
              <a:r>
                <a:rPr lang="en-US" sz="1400" b="1" spc="27" dirty="0">
                  <a:gradFill>
                    <a:gsLst>
                      <a:gs pos="0">
                        <a:srgbClr val="373737"/>
                      </a:gs>
                      <a:gs pos="98000">
                        <a:srgbClr val="373737"/>
                      </a:gs>
                    </a:gsLst>
                    <a:lin ang="5400000" scaled="0"/>
                  </a:gradFill>
                  <a:latin typeface="Arial" panose="020B0604020202020204" pitchFamily="34" charset="0"/>
                  <a:cs typeface="Arial" panose="020B0604020202020204" pitchFamily="34" charset="0"/>
                </a:rPr>
                <a:t>Goal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987228" y="4030094"/>
              <a:ext cx="1993846" cy="738607"/>
            </a:xfrm>
            <a:prstGeom prst="rect">
              <a:avLst/>
            </a:prstGeom>
            <a:noFill/>
          </p:spPr>
          <p:txBody>
            <a:bodyPr wrap="square" lIns="0" rtlCol="0">
              <a:noAutofit/>
            </a:bodyPr>
            <a:lstStyle/>
            <a:p>
              <a:pPr algn="ctr" defTabSz="1219170">
                <a:lnSpc>
                  <a:spcPts val="1733"/>
                </a:lnSpc>
                <a:buClr>
                  <a:srgbClr val="CC0000"/>
                </a:buClr>
                <a:buSzPct val="110000"/>
              </a:pPr>
              <a:r>
                <a:rPr lang="en-US" sz="1067" spc="13" dirty="0">
                  <a:gradFill>
                    <a:gsLst>
                      <a:gs pos="0">
                        <a:srgbClr val="FFFFFF">
                          <a:lumMod val="50000"/>
                        </a:srgbClr>
                      </a:gs>
                      <a:gs pos="100000">
                        <a:srgbClr val="FFFFFF">
                          <a:lumMod val="50000"/>
                        </a:srgbClr>
                      </a:gs>
                    </a:gsLst>
                    <a:lin ang="5400000" scaled="0"/>
                  </a:gradFill>
                  <a:latin typeface="Arial" panose="020B0604020202020204" pitchFamily="34" charset="0"/>
                  <a:cs typeface="Arial" panose="020B0604020202020204" pitchFamily="34" charset="0"/>
                </a:rPr>
                <a:t>Support the projects objectives by championing the vision, encouraging engagement, and providing business support and communicating feedback back to the project.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8533727" y="4675237"/>
            <a:ext cx="2658461" cy="1277505"/>
            <a:chOff x="1149913" y="3807903"/>
            <a:chExt cx="1993846" cy="958129"/>
          </a:xfrm>
        </p:grpSpPr>
        <p:sp>
          <p:nvSpPr>
            <p:cNvPr id="12" name="TextBox 11"/>
            <p:cNvSpPr txBox="1"/>
            <p:nvPr/>
          </p:nvSpPr>
          <p:spPr>
            <a:xfrm>
              <a:off x="1200353" y="3807903"/>
              <a:ext cx="1567596" cy="2146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219170">
                <a:lnSpc>
                  <a:spcPct val="90000"/>
                </a:lnSpc>
                <a:spcBef>
                  <a:spcPts val="1600"/>
                </a:spcBef>
                <a:buClr>
                  <a:srgbClr val="CC0000"/>
                </a:buClr>
                <a:buSzPct val="110000"/>
              </a:pPr>
              <a:r>
                <a:rPr lang="en-US" sz="1400" b="1" spc="27" dirty="0">
                  <a:gradFill>
                    <a:gsLst>
                      <a:gs pos="0">
                        <a:srgbClr val="373737"/>
                      </a:gs>
                      <a:gs pos="98000">
                        <a:srgbClr val="373737"/>
                      </a:gs>
                    </a:gsLst>
                    <a:lin ang="5400000" scaled="0"/>
                  </a:gradFill>
                  <a:latin typeface="Arial" panose="020B0604020202020204" pitchFamily="34" charset="0"/>
                  <a:cs typeface="Arial" panose="020B0604020202020204" pitchFamily="34" charset="0"/>
                </a:rPr>
                <a:t>Benefits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149913" y="4027425"/>
              <a:ext cx="1993846" cy="738607"/>
            </a:xfrm>
            <a:prstGeom prst="rect">
              <a:avLst/>
            </a:prstGeom>
            <a:noFill/>
          </p:spPr>
          <p:txBody>
            <a:bodyPr wrap="square" lIns="0" rtlCol="0">
              <a:noAutofit/>
            </a:bodyPr>
            <a:lstStyle/>
            <a:p>
              <a:pPr marL="228594" indent="-228594" defTabSz="1219170">
                <a:lnSpc>
                  <a:spcPts val="1733"/>
                </a:lnSpc>
                <a:buSzPct val="110000"/>
                <a:buFont typeface="Arial" panose="020B0604020202020204" pitchFamily="34" charset="0"/>
                <a:buChar char="•"/>
              </a:pPr>
              <a:r>
                <a:rPr lang="en-US" sz="1067" spc="13" dirty="0">
                  <a:gradFill>
                    <a:gsLst>
                      <a:gs pos="0">
                        <a:srgbClr val="FFFFFF">
                          <a:lumMod val="50000"/>
                        </a:srgbClr>
                      </a:gs>
                      <a:gs pos="100000">
                        <a:srgbClr val="FFFFFF">
                          <a:lumMod val="50000"/>
                        </a:srgbClr>
                      </a:gs>
                    </a:gsLst>
                    <a:lin ang="5400000" scaled="0"/>
                  </a:gradFill>
                  <a:latin typeface="Arial" panose="020B0604020202020204" pitchFamily="34" charset="0"/>
                  <a:cs typeface="Arial" panose="020B0604020202020204" pitchFamily="34" charset="0"/>
                </a:rPr>
                <a:t>Active engagement of those most affected by change efforts </a:t>
              </a:r>
            </a:p>
            <a:p>
              <a:pPr marL="228594" indent="-228594" defTabSz="1219170">
                <a:lnSpc>
                  <a:spcPts val="1733"/>
                </a:lnSpc>
                <a:buSzPct val="110000"/>
                <a:buFont typeface="Arial" panose="020B0604020202020204" pitchFamily="34" charset="0"/>
                <a:buChar char="•"/>
              </a:pPr>
              <a:r>
                <a:rPr lang="en-US" sz="1067" spc="13" dirty="0">
                  <a:gradFill>
                    <a:gsLst>
                      <a:gs pos="0">
                        <a:srgbClr val="FFFFFF">
                          <a:lumMod val="50000"/>
                        </a:srgbClr>
                      </a:gs>
                      <a:gs pos="100000">
                        <a:srgbClr val="FFFFFF">
                          <a:lumMod val="50000"/>
                        </a:srgbClr>
                      </a:gs>
                    </a:gsLst>
                    <a:lin ang="5400000" scaled="0"/>
                  </a:gradFill>
                  <a:latin typeface="Arial" panose="020B0604020202020204" pitchFamily="34" charset="0"/>
                  <a:cs typeface="Arial" panose="020B0604020202020204" pitchFamily="34" charset="0"/>
                </a:rPr>
                <a:t>Empowerment of staff providing ongoing ‘voice’ to  “what works” and “what doesn’t</a:t>
              </a:r>
            </a:p>
            <a:p>
              <a:pPr marL="228594" indent="-228594" defTabSz="1219170">
                <a:lnSpc>
                  <a:spcPts val="1733"/>
                </a:lnSpc>
                <a:buSzPct val="110000"/>
                <a:buFont typeface="Arial" panose="020B0604020202020204" pitchFamily="34" charset="0"/>
                <a:buChar char="•"/>
              </a:pPr>
              <a:r>
                <a:rPr lang="en-US" sz="1067" spc="13" dirty="0">
                  <a:gradFill>
                    <a:gsLst>
                      <a:gs pos="0">
                        <a:srgbClr val="FFFFFF">
                          <a:lumMod val="50000"/>
                        </a:srgbClr>
                      </a:gs>
                      <a:gs pos="100000">
                        <a:srgbClr val="FFFFFF">
                          <a:lumMod val="50000"/>
                        </a:srgbClr>
                      </a:gs>
                    </a:gsLst>
                    <a:lin ang="5400000" scaled="0"/>
                  </a:gradFill>
                  <a:latin typeface="Arial" panose="020B0604020202020204" pitchFamily="34" charset="0"/>
                  <a:cs typeface="Arial" panose="020B0604020202020204" pitchFamily="34" charset="0"/>
                </a:rPr>
                <a:t>A regular feedback mechanism </a:t>
              </a:r>
              <a:br>
                <a:rPr lang="en-US" sz="1067" spc="13" dirty="0">
                  <a:gradFill>
                    <a:gsLst>
                      <a:gs pos="0">
                        <a:srgbClr val="FFFFFF">
                          <a:lumMod val="50000"/>
                        </a:srgbClr>
                      </a:gs>
                      <a:gs pos="100000">
                        <a:srgbClr val="FFFFFF">
                          <a:lumMod val="50000"/>
                        </a:srgbClr>
                      </a:gs>
                    </a:gsLst>
                    <a:lin ang="5400000" scaled="0"/>
                  </a:gra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sz="1067" spc="13" dirty="0">
                  <a:gradFill>
                    <a:gsLst>
                      <a:gs pos="0">
                        <a:srgbClr val="FFFFFF">
                          <a:lumMod val="50000"/>
                        </a:srgbClr>
                      </a:gs>
                      <a:gs pos="100000">
                        <a:srgbClr val="FFFFFF">
                          <a:lumMod val="50000"/>
                        </a:srgbClr>
                      </a:gs>
                    </a:gsLst>
                    <a:lin ang="5400000" scaled="0"/>
                  </a:gradFill>
                  <a:latin typeface="Arial" panose="020B0604020202020204" pitchFamily="34" charset="0"/>
                  <a:cs typeface="Arial" panose="020B0604020202020204" pitchFamily="34" charset="0"/>
                </a:rPr>
                <a:t>to monitor change capacity</a:t>
              </a: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1316305" y="1291479"/>
            <a:ext cx="3457097" cy="3107343"/>
            <a:chOff x="5630540" y="1068149"/>
            <a:chExt cx="2592823" cy="2330507"/>
          </a:xfrm>
        </p:grpSpPr>
        <p:sp>
          <p:nvSpPr>
            <p:cNvPr id="17" name="Rectangle 16"/>
            <p:cNvSpPr/>
            <p:nvPr/>
          </p:nvSpPr>
          <p:spPr>
            <a:xfrm>
              <a:off x="5630540" y="1068149"/>
              <a:ext cx="2592823" cy="2330507"/>
            </a:xfrm>
            <a:prstGeom prst="rect">
              <a:avLst/>
            </a:prstGeom>
            <a:solidFill>
              <a:srgbClr val="0072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182880" rtlCol="0" anchor="ctr" anchorCtr="0"/>
            <a:lstStyle/>
            <a:p>
              <a:pPr algn="ctr" defTabSz="1219170"/>
              <a:endParaRPr lang="en-US" sz="3200">
                <a:gradFill>
                  <a:gsLst>
                    <a:gs pos="0">
                      <a:srgbClr val="FFFFFF"/>
                    </a:gs>
                    <a:gs pos="98000">
                      <a:srgbClr val="FFFFFF"/>
                    </a:gs>
                  </a:gsLst>
                  <a:lin ang="5400000" scaled="0"/>
                </a:gradFill>
                <a:latin typeface="Arial"/>
                <a:ea typeface="Segoe UI Black" panose="020B0A02040204020203" pitchFamily="34" charset="0"/>
                <a:cs typeface="Segoe UI Black" panose="020B0A02040204020203" pitchFamily="34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6245702" y="1395386"/>
              <a:ext cx="1567596" cy="2077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9170">
                <a:lnSpc>
                  <a:spcPct val="90000"/>
                </a:lnSpc>
                <a:spcBef>
                  <a:spcPts val="1600"/>
                </a:spcBef>
                <a:buClr>
                  <a:srgbClr val="CC0000"/>
                </a:buClr>
                <a:buSzPct val="110000"/>
              </a:pPr>
              <a:r>
                <a:rPr lang="en-US" sz="1333" b="1" spc="27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rial" panose="020B0604020202020204" pitchFamily="34" charset="0"/>
                  <a:cs typeface="Arial" panose="020B0604020202020204" pitchFamily="34" charset="0"/>
                </a:rPr>
                <a:t>Our Success Secret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941797" y="1722774"/>
              <a:ext cx="1993846" cy="1433120"/>
            </a:xfrm>
            <a:prstGeom prst="rect">
              <a:avLst/>
            </a:prstGeom>
            <a:noFill/>
          </p:spPr>
          <p:txBody>
            <a:bodyPr wrap="square" lIns="0" rtlCol="0">
              <a:noAutofit/>
            </a:bodyPr>
            <a:lstStyle/>
            <a:p>
              <a:pPr defTabSz="1219170">
                <a:lnSpc>
                  <a:spcPts val="1733"/>
                </a:lnSpc>
                <a:buClr>
                  <a:srgbClr val="CC0000"/>
                </a:buClr>
                <a:buSzPct val="110000"/>
              </a:pPr>
              <a:r>
                <a:rPr lang="en-US" sz="160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rial" panose="020B0604020202020204" pitchFamily="34" charset="0"/>
                  <a:cs typeface="Arial" panose="020B0604020202020204" pitchFamily="34" charset="0"/>
                </a:rPr>
                <a:t>Networking is not about just connecting people. It's about connecting people with people, people with ideas, and people with opportunities.</a:t>
              </a:r>
            </a:p>
            <a:p>
              <a:pPr defTabSz="1219170">
                <a:lnSpc>
                  <a:spcPts val="1733"/>
                </a:lnSpc>
                <a:buClr>
                  <a:srgbClr val="CC0000"/>
                </a:buClr>
                <a:buSzPct val="110000"/>
              </a:pPr>
              <a:endParaRPr lang="en-US" sz="16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r" defTabSz="1219170">
                <a:lnSpc>
                  <a:spcPts val="1733"/>
                </a:lnSpc>
                <a:buClr>
                  <a:srgbClr val="CC0000"/>
                </a:buClr>
                <a:buSzPct val="110000"/>
              </a:pPr>
              <a:r>
                <a:rPr lang="en-US" sz="160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rial" panose="020B0604020202020204" pitchFamily="34" charset="0"/>
                  <a:cs typeface="Arial" panose="020B0604020202020204" pitchFamily="34" charset="0"/>
                </a:rPr>
                <a:t>Michele </a:t>
              </a:r>
              <a:r>
                <a:rPr lang="en-US" sz="16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rial" panose="020B0604020202020204" pitchFamily="34" charset="0"/>
                  <a:cs typeface="Arial" panose="020B0604020202020204" pitchFamily="34" charset="0"/>
                </a:rPr>
                <a:t>Jennae</a:t>
              </a:r>
              <a:endParaRPr lang="en-US" sz="16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FDC76934-F0DC-4134-B3C5-6B0CDBAD75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4789" y="1590842"/>
            <a:ext cx="2730893" cy="2634395"/>
          </a:xfrm>
          <a:prstGeom prst="rect">
            <a:avLst/>
          </a:prstGeom>
        </p:spPr>
      </p:pic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77BA2DF1-B456-4BBB-B96F-792787E6D179}"/>
              </a:ext>
            </a:extLst>
          </p:cNvPr>
          <p:cNvSpPr txBox="1">
            <a:spLocks/>
          </p:cNvSpPr>
          <p:nvPr/>
        </p:nvSpPr>
        <p:spPr bwMode="auto">
          <a:xfrm>
            <a:off x="5754708" y="931408"/>
            <a:ext cx="5692543" cy="36353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SzPct val="120000"/>
              <a:buFont typeface="Wingdings" panose="05000000000000000000" pitchFamily="2" charset="2"/>
              <a:buChar char="§"/>
              <a:defRPr sz="18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rgbClr val="000000"/>
                </a:solidFill>
                <a:latin typeface="Calibri" panose="020F0502020204030204" pitchFamily="34" charset="0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+mn-lt"/>
                <a:ea typeface="+mn-ea"/>
              </a:defRPr>
            </a:lvl9pPr>
          </a:lstStyle>
          <a:p>
            <a:pPr marL="612" indent="0" defTabSz="1219140">
              <a:buNone/>
            </a:pPr>
            <a:r>
              <a:rPr lang="en-US" sz="1600" b="1" dirty="0">
                <a:solidFill>
                  <a:srgbClr val="0072C8"/>
                </a:solidFill>
                <a:latin typeface="Arial"/>
                <a:ea typeface="ＭＳ Ｐゴシック" pitchFamily="34" charset="-128"/>
              </a:rPr>
              <a:t>An effective Change Ambassador Network will actively:</a:t>
            </a:r>
          </a:p>
        </p:txBody>
      </p:sp>
    </p:spTree>
    <p:extLst>
      <p:ext uri="{BB962C8B-B14F-4D97-AF65-F5344CB8AC3E}">
        <p14:creationId xmlns:p14="http://schemas.microsoft.com/office/powerpoint/2010/main" val="39034028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6FB5BD-EA43-4758-AF88-B6ED0F224084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b="0" dirty="0"/>
              <a:t>To accomplish these goals, the Change Ambassador Network will bring value to the program in the following ways:</a:t>
            </a:r>
          </a:p>
          <a:p>
            <a:pPr marL="0" indent="0">
              <a:buNone/>
            </a:pPr>
            <a:endParaRPr lang="en-US" b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8CED13C-0E1C-544A-9381-D1823F7CDC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ROI</a:t>
            </a:r>
            <a:br>
              <a:rPr lang="en-US" dirty="0"/>
            </a:b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EDC6BFA-9B61-4E9E-82AC-35E0C386AB55}"/>
              </a:ext>
            </a:extLst>
          </p:cNvPr>
          <p:cNvSpPr/>
          <p:nvPr/>
        </p:nvSpPr>
        <p:spPr>
          <a:xfrm>
            <a:off x="997639" y="1982373"/>
            <a:ext cx="10288941" cy="791941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914354">
              <a:defRPr/>
            </a:pPr>
            <a:endParaRPr lang="en-US" sz="1467" kern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95D831E-B05E-452B-ADF2-1BECE20DB4D5}"/>
              </a:ext>
            </a:extLst>
          </p:cNvPr>
          <p:cNvSpPr/>
          <p:nvPr/>
        </p:nvSpPr>
        <p:spPr>
          <a:xfrm>
            <a:off x="997638" y="2984056"/>
            <a:ext cx="10288941" cy="846432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914354">
              <a:defRPr/>
            </a:pPr>
            <a:endParaRPr lang="en-US" sz="1467" kern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F154FEF-7FD1-49E3-A5D7-43ECAA08431F}"/>
              </a:ext>
            </a:extLst>
          </p:cNvPr>
          <p:cNvSpPr/>
          <p:nvPr/>
        </p:nvSpPr>
        <p:spPr>
          <a:xfrm>
            <a:off x="997639" y="4002418"/>
            <a:ext cx="10288941" cy="796484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914354">
              <a:defRPr/>
            </a:pPr>
            <a:endParaRPr lang="en-US" sz="1467" kern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F81B90A-1962-4FB1-9E66-823C3A32D663}"/>
              </a:ext>
            </a:extLst>
          </p:cNvPr>
          <p:cNvSpPr/>
          <p:nvPr/>
        </p:nvSpPr>
        <p:spPr>
          <a:xfrm>
            <a:off x="997638" y="4982716"/>
            <a:ext cx="10288941" cy="846584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914354">
              <a:defRPr/>
            </a:pPr>
            <a:endParaRPr lang="en-US" sz="1467" kern="0">
              <a:solidFill>
                <a:prstClr val="white"/>
              </a:solidFill>
              <a:latin typeface="Arial"/>
            </a:endParaRPr>
          </a:p>
        </p:txBody>
      </p:sp>
      <p:pic>
        <p:nvPicPr>
          <p:cNvPr id="25" name="Picture 5">
            <a:extLst>
              <a:ext uri="{FF2B5EF4-FFF2-40B4-BE49-F238E27FC236}">
                <a16:creationId xmlns:a16="http://schemas.microsoft.com/office/drawing/2014/main" id="{BAD8B4B6-3EF2-4B26-9BBD-25AF372F25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6921" y="2033901"/>
            <a:ext cx="677457" cy="6774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225E0538-D033-40E9-A0B2-773CE85405CA}"/>
              </a:ext>
            </a:extLst>
          </p:cNvPr>
          <p:cNvSpPr txBox="1"/>
          <p:nvPr/>
        </p:nvSpPr>
        <p:spPr>
          <a:xfrm>
            <a:off x="1175080" y="2074121"/>
            <a:ext cx="1772313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en-US" sz="1867" b="1" dirty="0">
                <a:solidFill>
                  <a:srgbClr val="FFFFFF"/>
                </a:solidFill>
                <a:latin typeface="Arial"/>
                <a:ea typeface="ＭＳ Ｐゴシック" pitchFamily="34" charset="-128"/>
              </a:rPr>
              <a:t>Advocacy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6113559-D9F2-4211-9B69-A380341AD8CB}"/>
              </a:ext>
            </a:extLst>
          </p:cNvPr>
          <p:cNvSpPr txBox="1"/>
          <p:nvPr/>
        </p:nvSpPr>
        <p:spPr>
          <a:xfrm>
            <a:off x="1175080" y="3095894"/>
            <a:ext cx="1850165" cy="66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en-US" sz="1867" b="1" dirty="0">
                <a:solidFill>
                  <a:srgbClr val="FFFFFF"/>
                </a:solidFill>
                <a:latin typeface="Arial"/>
                <a:ea typeface="ＭＳ Ｐゴシック" pitchFamily="34" charset="-128"/>
              </a:rPr>
              <a:t>Advice and</a:t>
            </a:r>
          </a:p>
          <a:p>
            <a:pPr defTabSz="1219170"/>
            <a:r>
              <a:rPr lang="en-US" sz="1867" b="1" dirty="0">
                <a:solidFill>
                  <a:srgbClr val="FFFFFF"/>
                </a:solidFill>
                <a:latin typeface="Arial"/>
                <a:ea typeface="ＭＳ Ｐゴシック" pitchFamily="34" charset="-128"/>
              </a:rPr>
              <a:t>Insight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CF9959E-951D-4F83-869D-9C430892FC8F}"/>
              </a:ext>
            </a:extLst>
          </p:cNvPr>
          <p:cNvSpPr txBox="1"/>
          <p:nvPr/>
        </p:nvSpPr>
        <p:spPr>
          <a:xfrm>
            <a:off x="1175080" y="4079482"/>
            <a:ext cx="2636323" cy="66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en-US" sz="1867" b="1" dirty="0">
                <a:solidFill>
                  <a:srgbClr val="FFFFFF"/>
                </a:solidFill>
                <a:latin typeface="Arial"/>
                <a:ea typeface="ＭＳ Ｐゴシック" pitchFamily="34" charset="-128"/>
              </a:rPr>
              <a:t>Review and </a:t>
            </a:r>
          </a:p>
          <a:p>
            <a:pPr defTabSz="1219170"/>
            <a:r>
              <a:rPr lang="en-US" sz="1867" b="1" dirty="0">
                <a:solidFill>
                  <a:srgbClr val="FFFFFF"/>
                </a:solidFill>
                <a:latin typeface="Arial"/>
                <a:ea typeface="ＭＳ Ｐゴシック" pitchFamily="34" charset="-128"/>
              </a:rPr>
              <a:t>Feedback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31D743F-CD51-43FF-AAED-A2860B7B5D62}"/>
              </a:ext>
            </a:extLst>
          </p:cNvPr>
          <p:cNvSpPr txBox="1"/>
          <p:nvPr/>
        </p:nvSpPr>
        <p:spPr>
          <a:xfrm>
            <a:off x="1140457" y="5063986"/>
            <a:ext cx="1999988" cy="66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en-US" sz="1867" b="1" dirty="0">
                <a:solidFill>
                  <a:srgbClr val="FFFFFF"/>
                </a:solidFill>
                <a:latin typeface="Arial"/>
                <a:ea typeface="ＭＳ Ｐゴシック" pitchFamily="34" charset="-128"/>
              </a:rPr>
              <a:t>Education </a:t>
            </a:r>
          </a:p>
          <a:p>
            <a:pPr defTabSz="1219170"/>
            <a:r>
              <a:rPr lang="en-US" sz="1867" b="1" dirty="0">
                <a:solidFill>
                  <a:srgbClr val="FFFFFF"/>
                </a:solidFill>
                <a:latin typeface="Arial"/>
                <a:ea typeface="ＭＳ Ｐゴシック" pitchFamily="34" charset="-128"/>
              </a:rPr>
              <a:t>and Expertise</a:t>
            </a:r>
          </a:p>
        </p:txBody>
      </p:sp>
      <p:pic>
        <p:nvPicPr>
          <p:cNvPr id="30" name="Picture 3">
            <a:extLst>
              <a:ext uri="{FF2B5EF4-FFF2-40B4-BE49-F238E27FC236}">
                <a16:creationId xmlns:a16="http://schemas.microsoft.com/office/drawing/2014/main" id="{F9A00F8B-EF16-4550-9543-4458AE6AC3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1367" y="2982451"/>
            <a:ext cx="748560" cy="748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" name="Picture 103">
            <a:extLst>
              <a:ext uri="{FF2B5EF4-FFF2-40B4-BE49-F238E27FC236}">
                <a16:creationId xmlns:a16="http://schemas.microsoft.com/office/drawing/2014/main" id="{8CA384CF-8F40-4BBC-85E3-584A44D8AA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5184" y="4071803"/>
            <a:ext cx="560925" cy="560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2" name="Group 31">
            <a:extLst>
              <a:ext uri="{FF2B5EF4-FFF2-40B4-BE49-F238E27FC236}">
                <a16:creationId xmlns:a16="http://schemas.microsoft.com/office/drawing/2014/main" id="{40768281-3121-4798-9FF1-DD176A240AF7}"/>
              </a:ext>
            </a:extLst>
          </p:cNvPr>
          <p:cNvGrpSpPr/>
          <p:nvPr/>
        </p:nvGrpSpPr>
        <p:grpSpPr>
          <a:xfrm>
            <a:off x="3283264" y="5159201"/>
            <a:ext cx="502264" cy="452239"/>
            <a:chOff x="250825" y="2176463"/>
            <a:chExt cx="398463" cy="358776"/>
          </a:xfrm>
          <a:solidFill>
            <a:schemeClr val="bg1"/>
          </a:solidFill>
        </p:grpSpPr>
        <p:sp>
          <p:nvSpPr>
            <p:cNvPr id="33" name="Freeform 57">
              <a:extLst>
                <a:ext uri="{FF2B5EF4-FFF2-40B4-BE49-F238E27FC236}">
                  <a16:creationId xmlns:a16="http://schemas.microsoft.com/office/drawing/2014/main" id="{339663EB-FFA6-4883-91D9-A601F8FCD11C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225" y="2441576"/>
              <a:ext cx="139700" cy="93663"/>
            </a:xfrm>
            <a:custGeom>
              <a:avLst/>
              <a:gdLst>
                <a:gd name="T0" fmla="*/ 203 w 354"/>
                <a:gd name="T1" fmla="*/ 0 h 235"/>
                <a:gd name="T2" fmla="*/ 150 w 354"/>
                <a:gd name="T3" fmla="*/ 69 h 235"/>
                <a:gd name="T4" fmla="*/ 9 w 354"/>
                <a:gd name="T5" fmla="*/ 187 h 235"/>
                <a:gd name="T6" fmla="*/ 2 w 354"/>
                <a:gd name="T7" fmla="*/ 195 h 235"/>
                <a:gd name="T8" fmla="*/ 0 w 354"/>
                <a:gd name="T9" fmla="*/ 204 h 235"/>
                <a:gd name="T10" fmla="*/ 0 w 354"/>
                <a:gd name="T11" fmla="*/ 214 h 235"/>
                <a:gd name="T12" fmla="*/ 5 w 354"/>
                <a:gd name="T13" fmla="*/ 224 h 235"/>
                <a:gd name="T14" fmla="*/ 10 w 354"/>
                <a:gd name="T15" fmla="*/ 228 h 235"/>
                <a:gd name="T16" fmla="*/ 20 w 354"/>
                <a:gd name="T17" fmla="*/ 233 h 235"/>
                <a:gd name="T18" fmla="*/ 26 w 354"/>
                <a:gd name="T19" fmla="*/ 233 h 235"/>
                <a:gd name="T20" fmla="*/ 35 w 354"/>
                <a:gd name="T21" fmla="*/ 232 h 235"/>
                <a:gd name="T22" fmla="*/ 43 w 354"/>
                <a:gd name="T23" fmla="*/ 227 h 235"/>
                <a:gd name="T24" fmla="*/ 150 w 354"/>
                <a:gd name="T25" fmla="*/ 209 h 235"/>
                <a:gd name="T26" fmla="*/ 150 w 354"/>
                <a:gd name="T27" fmla="*/ 214 h 235"/>
                <a:gd name="T28" fmla="*/ 154 w 354"/>
                <a:gd name="T29" fmla="*/ 223 h 235"/>
                <a:gd name="T30" fmla="*/ 161 w 354"/>
                <a:gd name="T31" fmla="*/ 230 h 235"/>
                <a:gd name="T32" fmla="*/ 171 w 354"/>
                <a:gd name="T33" fmla="*/ 234 h 235"/>
                <a:gd name="T34" fmla="*/ 176 w 354"/>
                <a:gd name="T35" fmla="*/ 235 h 235"/>
                <a:gd name="T36" fmla="*/ 186 w 354"/>
                <a:gd name="T37" fmla="*/ 233 h 235"/>
                <a:gd name="T38" fmla="*/ 195 w 354"/>
                <a:gd name="T39" fmla="*/ 227 h 235"/>
                <a:gd name="T40" fmla="*/ 200 w 354"/>
                <a:gd name="T41" fmla="*/ 219 h 235"/>
                <a:gd name="T42" fmla="*/ 203 w 354"/>
                <a:gd name="T43" fmla="*/ 209 h 235"/>
                <a:gd name="T44" fmla="*/ 310 w 354"/>
                <a:gd name="T45" fmla="*/ 227 h 235"/>
                <a:gd name="T46" fmla="*/ 315 w 354"/>
                <a:gd name="T47" fmla="*/ 229 h 235"/>
                <a:gd name="T48" fmla="*/ 323 w 354"/>
                <a:gd name="T49" fmla="*/ 233 h 235"/>
                <a:gd name="T50" fmla="*/ 328 w 354"/>
                <a:gd name="T51" fmla="*/ 233 h 235"/>
                <a:gd name="T52" fmla="*/ 339 w 354"/>
                <a:gd name="T53" fmla="*/ 230 h 235"/>
                <a:gd name="T54" fmla="*/ 348 w 354"/>
                <a:gd name="T55" fmla="*/ 224 h 235"/>
                <a:gd name="T56" fmla="*/ 350 w 354"/>
                <a:gd name="T57" fmla="*/ 219 h 235"/>
                <a:gd name="T58" fmla="*/ 354 w 354"/>
                <a:gd name="T59" fmla="*/ 209 h 235"/>
                <a:gd name="T60" fmla="*/ 353 w 354"/>
                <a:gd name="T61" fmla="*/ 199 h 235"/>
                <a:gd name="T62" fmla="*/ 348 w 354"/>
                <a:gd name="T63" fmla="*/ 190 h 235"/>
                <a:gd name="T64" fmla="*/ 203 w 354"/>
                <a:gd name="T65" fmla="*/ 69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54" h="235">
                  <a:moveTo>
                    <a:pt x="203" y="69"/>
                  </a:moveTo>
                  <a:lnTo>
                    <a:pt x="203" y="0"/>
                  </a:lnTo>
                  <a:lnTo>
                    <a:pt x="150" y="0"/>
                  </a:lnTo>
                  <a:lnTo>
                    <a:pt x="150" y="69"/>
                  </a:lnTo>
                  <a:lnTo>
                    <a:pt x="9" y="187"/>
                  </a:lnTo>
                  <a:lnTo>
                    <a:pt x="9" y="187"/>
                  </a:lnTo>
                  <a:lnTo>
                    <a:pt x="5" y="190"/>
                  </a:lnTo>
                  <a:lnTo>
                    <a:pt x="2" y="195"/>
                  </a:lnTo>
                  <a:lnTo>
                    <a:pt x="0" y="199"/>
                  </a:lnTo>
                  <a:lnTo>
                    <a:pt x="0" y="204"/>
                  </a:lnTo>
                  <a:lnTo>
                    <a:pt x="0" y="209"/>
                  </a:lnTo>
                  <a:lnTo>
                    <a:pt x="0" y="214"/>
                  </a:lnTo>
                  <a:lnTo>
                    <a:pt x="2" y="219"/>
                  </a:lnTo>
                  <a:lnTo>
                    <a:pt x="5" y="224"/>
                  </a:lnTo>
                  <a:lnTo>
                    <a:pt x="5" y="224"/>
                  </a:lnTo>
                  <a:lnTo>
                    <a:pt x="10" y="228"/>
                  </a:lnTo>
                  <a:lnTo>
                    <a:pt x="15" y="230"/>
                  </a:lnTo>
                  <a:lnTo>
                    <a:pt x="20" y="233"/>
                  </a:lnTo>
                  <a:lnTo>
                    <a:pt x="26" y="233"/>
                  </a:lnTo>
                  <a:lnTo>
                    <a:pt x="26" y="233"/>
                  </a:lnTo>
                  <a:lnTo>
                    <a:pt x="30" y="233"/>
                  </a:lnTo>
                  <a:lnTo>
                    <a:pt x="35" y="232"/>
                  </a:lnTo>
                  <a:lnTo>
                    <a:pt x="39" y="230"/>
                  </a:lnTo>
                  <a:lnTo>
                    <a:pt x="43" y="227"/>
                  </a:lnTo>
                  <a:lnTo>
                    <a:pt x="150" y="138"/>
                  </a:lnTo>
                  <a:lnTo>
                    <a:pt x="150" y="209"/>
                  </a:lnTo>
                  <a:lnTo>
                    <a:pt x="150" y="209"/>
                  </a:lnTo>
                  <a:lnTo>
                    <a:pt x="150" y="214"/>
                  </a:lnTo>
                  <a:lnTo>
                    <a:pt x="151" y="219"/>
                  </a:lnTo>
                  <a:lnTo>
                    <a:pt x="154" y="223"/>
                  </a:lnTo>
                  <a:lnTo>
                    <a:pt x="158" y="227"/>
                  </a:lnTo>
                  <a:lnTo>
                    <a:pt x="161" y="230"/>
                  </a:lnTo>
                  <a:lnTo>
                    <a:pt x="166" y="233"/>
                  </a:lnTo>
                  <a:lnTo>
                    <a:pt x="171" y="234"/>
                  </a:lnTo>
                  <a:lnTo>
                    <a:pt x="176" y="235"/>
                  </a:lnTo>
                  <a:lnTo>
                    <a:pt x="176" y="235"/>
                  </a:lnTo>
                  <a:lnTo>
                    <a:pt x="181" y="234"/>
                  </a:lnTo>
                  <a:lnTo>
                    <a:pt x="186" y="233"/>
                  </a:lnTo>
                  <a:lnTo>
                    <a:pt x="191" y="230"/>
                  </a:lnTo>
                  <a:lnTo>
                    <a:pt x="195" y="227"/>
                  </a:lnTo>
                  <a:lnTo>
                    <a:pt x="198" y="223"/>
                  </a:lnTo>
                  <a:lnTo>
                    <a:pt x="200" y="219"/>
                  </a:lnTo>
                  <a:lnTo>
                    <a:pt x="201" y="214"/>
                  </a:lnTo>
                  <a:lnTo>
                    <a:pt x="203" y="209"/>
                  </a:lnTo>
                  <a:lnTo>
                    <a:pt x="203" y="137"/>
                  </a:lnTo>
                  <a:lnTo>
                    <a:pt x="310" y="227"/>
                  </a:lnTo>
                  <a:lnTo>
                    <a:pt x="310" y="227"/>
                  </a:lnTo>
                  <a:lnTo>
                    <a:pt x="315" y="229"/>
                  </a:lnTo>
                  <a:lnTo>
                    <a:pt x="319" y="232"/>
                  </a:lnTo>
                  <a:lnTo>
                    <a:pt x="323" y="233"/>
                  </a:lnTo>
                  <a:lnTo>
                    <a:pt x="328" y="233"/>
                  </a:lnTo>
                  <a:lnTo>
                    <a:pt x="328" y="233"/>
                  </a:lnTo>
                  <a:lnTo>
                    <a:pt x="333" y="233"/>
                  </a:lnTo>
                  <a:lnTo>
                    <a:pt x="339" y="230"/>
                  </a:lnTo>
                  <a:lnTo>
                    <a:pt x="344" y="228"/>
                  </a:lnTo>
                  <a:lnTo>
                    <a:pt x="348" y="224"/>
                  </a:lnTo>
                  <a:lnTo>
                    <a:pt x="348" y="224"/>
                  </a:lnTo>
                  <a:lnTo>
                    <a:pt x="350" y="219"/>
                  </a:lnTo>
                  <a:lnTo>
                    <a:pt x="353" y="214"/>
                  </a:lnTo>
                  <a:lnTo>
                    <a:pt x="354" y="209"/>
                  </a:lnTo>
                  <a:lnTo>
                    <a:pt x="354" y="204"/>
                  </a:lnTo>
                  <a:lnTo>
                    <a:pt x="353" y="199"/>
                  </a:lnTo>
                  <a:lnTo>
                    <a:pt x="352" y="195"/>
                  </a:lnTo>
                  <a:lnTo>
                    <a:pt x="348" y="190"/>
                  </a:lnTo>
                  <a:lnTo>
                    <a:pt x="344" y="187"/>
                  </a:lnTo>
                  <a:lnTo>
                    <a:pt x="203" y="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US" sz="1867">
                <a:solidFill>
                  <a:srgbClr val="373737"/>
                </a:solidFill>
                <a:latin typeface="Arial"/>
              </a:endParaRPr>
            </a:p>
          </p:txBody>
        </p:sp>
        <p:sp>
          <p:nvSpPr>
            <p:cNvPr id="34" name="Freeform 58">
              <a:extLst>
                <a:ext uri="{FF2B5EF4-FFF2-40B4-BE49-F238E27FC236}">
                  <a16:creationId xmlns:a16="http://schemas.microsoft.com/office/drawing/2014/main" id="{DE423FF3-7AA0-46F4-9E60-9F6AA4E6B491}"/>
                </a:ext>
              </a:extLst>
            </p:cNvPr>
            <p:cNvSpPr>
              <a:spLocks/>
            </p:cNvSpPr>
            <p:nvPr/>
          </p:nvSpPr>
          <p:spPr bwMode="auto">
            <a:xfrm>
              <a:off x="250825" y="2185988"/>
              <a:ext cx="398463" cy="349250"/>
            </a:xfrm>
            <a:custGeom>
              <a:avLst/>
              <a:gdLst>
                <a:gd name="T0" fmla="*/ 314 w 1005"/>
                <a:gd name="T1" fmla="*/ 0 h 881"/>
                <a:gd name="T2" fmla="*/ 334 w 1005"/>
                <a:gd name="T3" fmla="*/ 38 h 881"/>
                <a:gd name="T4" fmla="*/ 904 w 1005"/>
                <a:gd name="T5" fmla="*/ 493 h 881"/>
                <a:gd name="T6" fmla="*/ 900 w 1005"/>
                <a:gd name="T7" fmla="*/ 513 h 881"/>
                <a:gd name="T8" fmla="*/ 881 w 1005"/>
                <a:gd name="T9" fmla="*/ 537 h 881"/>
                <a:gd name="T10" fmla="*/ 851 w 1005"/>
                <a:gd name="T11" fmla="*/ 545 h 881"/>
                <a:gd name="T12" fmla="*/ 358 w 1005"/>
                <a:gd name="T13" fmla="*/ 368 h 881"/>
                <a:gd name="T14" fmla="*/ 347 w 1005"/>
                <a:gd name="T15" fmla="*/ 320 h 881"/>
                <a:gd name="T16" fmla="*/ 333 w 1005"/>
                <a:gd name="T17" fmla="*/ 299 h 881"/>
                <a:gd name="T18" fmla="*/ 312 w 1005"/>
                <a:gd name="T19" fmla="*/ 280 h 881"/>
                <a:gd name="T20" fmla="*/ 283 w 1005"/>
                <a:gd name="T21" fmla="*/ 266 h 881"/>
                <a:gd name="T22" fmla="*/ 106 w 1005"/>
                <a:gd name="T23" fmla="*/ 261 h 881"/>
                <a:gd name="T24" fmla="*/ 75 w 1005"/>
                <a:gd name="T25" fmla="*/ 266 h 881"/>
                <a:gd name="T26" fmla="*/ 46 w 1005"/>
                <a:gd name="T27" fmla="*/ 280 h 881"/>
                <a:gd name="T28" fmla="*/ 25 w 1005"/>
                <a:gd name="T29" fmla="*/ 300 h 881"/>
                <a:gd name="T30" fmla="*/ 11 w 1005"/>
                <a:gd name="T31" fmla="*/ 320 h 881"/>
                <a:gd name="T32" fmla="*/ 0 w 1005"/>
                <a:gd name="T33" fmla="*/ 368 h 881"/>
                <a:gd name="T34" fmla="*/ 1 w 1005"/>
                <a:gd name="T35" fmla="*/ 574 h 881"/>
                <a:gd name="T36" fmla="*/ 19 w 1005"/>
                <a:gd name="T37" fmla="*/ 618 h 881"/>
                <a:gd name="T38" fmla="*/ 31 w 1005"/>
                <a:gd name="T39" fmla="*/ 633 h 881"/>
                <a:gd name="T40" fmla="*/ 46 w 1005"/>
                <a:gd name="T41" fmla="*/ 645 h 881"/>
                <a:gd name="T42" fmla="*/ 75 w 1005"/>
                <a:gd name="T43" fmla="*/ 881 h 881"/>
                <a:gd name="T44" fmla="*/ 128 w 1005"/>
                <a:gd name="T45" fmla="*/ 612 h 881"/>
                <a:gd name="T46" fmla="*/ 100 w 1005"/>
                <a:gd name="T47" fmla="*/ 612 h 881"/>
                <a:gd name="T48" fmla="*/ 83 w 1005"/>
                <a:gd name="T49" fmla="*/ 605 h 881"/>
                <a:gd name="T50" fmla="*/ 65 w 1005"/>
                <a:gd name="T51" fmla="*/ 592 h 881"/>
                <a:gd name="T52" fmla="*/ 55 w 1005"/>
                <a:gd name="T53" fmla="*/ 573 h 881"/>
                <a:gd name="T54" fmla="*/ 53 w 1005"/>
                <a:gd name="T55" fmla="*/ 368 h 881"/>
                <a:gd name="T56" fmla="*/ 58 w 1005"/>
                <a:gd name="T57" fmla="*/ 346 h 881"/>
                <a:gd name="T58" fmla="*/ 76 w 1005"/>
                <a:gd name="T59" fmla="*/ 323 h 881"/>
                <a:gd name="T60" fmla="*/ 106 w 1005"/>
                <a:gd name="T61" fmla="*/ 314 h 881"/>
                <a:gd name="T62" fmla="*/ 262 w 1005"/>
                <a:gd name="T63" fmla="*/ 315 h 881"/>
                <a:gd name="T64" fmla="*/ 289 w 1005"/>
                <a:gd name="T65" fmla="*/ 329 h 881"/>
                <a:gd name="T66" fmla="*/ 304 w 1005"/>
                <a:gd name="T67" fmla="*/ 356 h 881"/>
                <a:gd name="T68" fmla="*/ 305 w 1005"/>
                <a:gd name="T69" fmla="*/ 558 h 881"/>
                <a:gd name="T70" fmla="*/ 300 w 1005"/>
                <a:gd name="T71" fmla="*/ 580 h 881"/>
                <a:gd name="T72" fmla="*/ 287 w 1005"/>
                <a:gd name="T73" fmla="*/ 598 h 881"/>
                <a:gd name="T74" fmla="*/ 275 w 1005"/>
                <a:gd name="T75" fmla="*/ 605 h 881"/>
                <a:gd name="T76" fmla="*/ 252 w 1005"/>
                <a:gd name="T77" fmla="*/ 612 h 881"/>
                <a:gd name="T78" fmla="*/ 230 w 1005"/>
                <a:gd name="T79" fmla="*/ 881 h 881"/>
                <a:gd name="T80" fmla="*/ 283 w 1005"/>
                <a:gd name="T81" fmla="*/ 659 h 881"/>
                <a:gd name="T82" fmla="*/ 312 w 1005"/>
                <a:gd name="T83" fmla="*/ 645 h 881"/>
                <a:gd name="T84" fmla="*/ 333 w 1005"/>
                <a:gd name="T85" fmla="*/ 625 h 881"/>
                <a:gd name="T86" fmla="*/ 345 w 1005"/>
                <a:gd name="T87" fmla="*/ 608 h 881"/>
                <a:gd name="T88" fmla="*/ 851 w 1005"/>
                <a:gd name="T89" fmla="*/ 598 h 881"/>
                <a:gd name="T90" fmla="*/ 882 w 1005"/>
                <a:gd name="T91" fmla="*/ 593 h 881"/>
                <a:gd name="T92" fmla="*/ 910 w 1005"/>
                <a:gd name="T93" fmla="*/ 579 h 881"/>
                <a:gd name="T94" fmla="*/ 932 w 1005"/>
                <a:gd name="T95" fmla="*/ 559 h 881"/>
                <a:gd name="T96" fmla="*/ 949 w 1005"/>
                <a:gd name="T97" fmla="*/ 533 h 881"/>
                <a:gd name="T98" fmla="*/ 956 w 1005"/>
                <a:gd name="T99" fmla="*/ 503 h 881"/>
                <a:gd name="T100" fmla="*/ 979 w 1005"/>
                <a:gd name="T101" fmla="*/ 52 h 881"/>
                <a:gd name="T102" fmla="*/ 989 w 1005"/>
                <a:gd name="T103" fmla="*/ 51 h 881"/>
                <a:gd name="T104" fmla="*/ 1001 w 1005"/>
                <a:gd name="T105" fmla="*/ 41 h 881"/>
                <a:gd name="T106" fmla="*/ 1005 w 1005"/>
                <a:gd name="T107" fmla="*/ 26 h 881"/>
                <a:gd name="T108" fmla="*/ 1004 w 1005"/>
                <a:gd name="T109" fmla="*/ 16 h 881"/>
                <a:gd name="T110" fmla="*/ 994 w 1005"/>
                <a:gd name="T111" fmla="*/ 5 h 881"/>
                <a:gd name="T112" fmla="*/ 979 w 1005"/>
                <a:gd name="T113" fmla="*/ 0 h 8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5" h="881">
                  <a:moveTo>
                    <a:pt x="979" y="0"/>
                  </a:moveTo>
                  <a:lnTo>
                    <a:pt x="314" y="0"/>
                  </a:lnTo>
                  <a:lnTo>
                    <a:pt x="314" y="0"/>
                  </a:lnTo>
                  <a:lnTo>
                    <a:pt x="322" y="12"/>
                  </a:lnTo>
                  <a:lnTo>
                    <a:pt x="329" y="25"/>
                  </a:lnTo>
                  <a:lnTo>
                    <a:pt x="334" y="38"/>
                  </a:lnTo>
                  <a:lnTo>
                    <a:pt x="339" y="52"/>
                  </a:lnTo>
                  <a:lnTo>
                    <a:pt x="904" y="52"/>
                  </a:lnTo>
                  <a:lnTo>
                    <a:pt x="904" y="493"/>
                  </a:lnTo>
                  <a:lnTo>
                    <a:pt x="904" y="493"/>
                  </a:lnTo>
                  <a:lnTo>
                    <a:pt x="902" y="503"/>
                  </a:lnTo>
                  <a:lnTo>
                    <a:pt x="900" y="513"/>
                  </a:lnTo>
                  <a:lnTo>
                    <a:pt x="895" y="522"/>
                  </a:lnTo>
                  <a:lnTo>
                    <a:pt x="889" y="530"/>
                  </a:lnTo>
                  <a:lnTo>
                    <a:pt x="881" y="537"/>
                  </a:lnTo>
                  <a:lnTo>
                    <a:pt x="872" y="542"/>
                  </a:lnTo>
                  <a:lnTo>
                    <a:pt x="862" y="544"/>
                  </a:lnTo>
                  <a:lnTo>
                    <a:pt x="851" y="545"/>
                  </a:lnTo>
                  <a:lnTo>
                    <a:pt x="358" y="545"/>
                  </a:lnTo>
                  <a:lnTo>
                    <a:pt x="358" y="368"/>
                  </a:lnTo>
                  <a:lnTo>
                    <a:pt x="358" y="368"/>
                  </a:lnTo>
                  <a:lnTo>
                    <a:pt x="357" y="351"/>
                  </a:lnTo>
                  <a:lnTo>
                    <a:pt x="353" y="335"/>
                  </a:lnTo>
                  <a:lnTo>
                    <a:pt x="347" y="320"/>
                  </a:lnTo>
                  <a:lnTo>
                    <a:pt x="339" y="308"/>
                  </a:lnTo>
                  <a:lnTo>
                    <a:pt x="339" y="308"/>
                  </a:lnTo>
                  <a:lnTo>
                    <a:pt x="333" y="299"/>
                  </a:lnTo>
                  <a:lnTo>
                    <a:pt x="327" y="293"/>
                  </a:lnTo>
                  <a:lnTo>
                    <a:pt x="319" y="286"/>
                  </a:lnTo>
                  <a:lnTo>
                    <a:pt x="312" y="280"/>
                  </a:lnTo>
                  <a:lnTo>
                    <a:pt x="312" y="280"/>
                  </a:lnTo>
                  <a:lnTo>
                    <a:pt x="298" y="272"/>
                  </a:lnTo>
                  <a:lnTo>
                    <a:pt x="283" y="266"/>
                  </a:lnTo>
                  <a:lnTo>
                    <a:pt x="268" y="262"/>
                  </a:lnTo>
                  <a:lnTo>
                    <a:pt x="252" y="261"/>
                  </a:lnTo>
                  <a:lnTo>
                    <a:pt x="106" y="261"/>
                  </a:lnTo>
                  <a:lnTo>
                    <a:pt x="106" y="261"/>
                  </a:lnTo>
                  <a:lnTo>
                    <a:pt x="90" y="262"/>
                  </a:lnTo>
                  <a:lnTo>
                    <a:pt x="75" y="266"/>
                  </a:lnTo>
                  <a:lnTo>
                    <a:pt x="60" y="272"/>
                  </a:lnTo>
                  <a:lnTo>
                    <a:pt x="46" y="280"/>
                  </a:lnTo>
                  <a:lnTo>
                    <a:pt x="46" y="280"/>
                  </a:lnTo>
                  <a:lnTo>
                    <a:pt x="39" y="286"/>
                  </a:lnTo>
                  <a:lnTo>
                    <a:pt x="31" y="293"/>
                  </a:lnTo>
                  <a:lnTo>
                    <a:pt x="25" y="300"/>
                  </a:lnTo>
                  <a:lnTo>
                    <a:pt x="19" y="308"/>
                  </a:lnTo>
                  <a:lnTo>
                    <a:pt x="19" y="308"/>
                  </a:lnTo>
                  <a:lnTo>
                    <a:pt x="11" y="320"/>
                  </a:lnTo>
                  <a:lnTo>
                    <a:pt x="5" y="335"/>
                  </a:lnTo>
                  <a:lnTo>
                    <a:pt x="1" y="351"/>
                  </a:lnTo>
                  <a:lnTo>
                    <a:pt x="0" y="368"/>
                  </a:lnTo>
                  <a:lnTo>
                    <a:pt x="0" y="558"/>
                  </a:lnTo>
                  <a:lnTo>
                    <a:pt x="0" y="558"/>
                  </a:lnTo>
                  <a:lnTo>
                    <a:pt x="1" y="574"/>
                  </a:lnTo>
                  <a:lnTo>
                    <a:pt x="5" y="590"/>
                  </a:lnTo>
                  <a:lnTo>
                    <a:pt x="11" y="604"/>
                  </a:lnTo>
                  <a:lnTo>
                    <a:pt x="19" y="618"/>
                  </a:lnTo>
                  <a:lnTo>
                    <a:pt x="19" y="618"/>
                  </a:lnTo>
                  <a:lnTo>
                    <a:pt x="25" y="625"/>
                  </a:lnTo>
                  <a:lnTo>
                    <a:pt x="31" y="633"/>
                  </a:lnTo>
                  <a:lnTo>
                    <a:pt x="39" y="639"/>
                  </a:lnTo>
                  <a:lnTo>
                    <a:pt x="46" y="645"/>
                  </a:lnTo>
                  <a:lnTo>
                    <a:pt x="46" y="645"/>
                  </a:lnTo>
                  <a:lnTo>
                    <a:pt x="60" y="653"/>
                  </a:lnTo>
                  <a:lnTo>
                    <a:pt x="75" y="659"/>
                  </a:lnTo>
                  <a:lnTo>
                    <a:pt x="75" y="881"/>
                  </a:lnTo>
                  <a:lnTo>
                    <a:pt x="128" y="881"/>
                  </a:lnTo>
                  <a:lnTo>
                    <a:pt x="128" y="664"/>
                  </a:lnTo>
                  <a:lnTo>
                    <a:pt x="128" y="612"/>
                  </a:lnTo>
                  <a:lnTo>
                    <a:pt x="106" y="612"/>
                  </a:lnTo>
                  <a:lnTo>
                    <a:pt x="106" y="612"/>
                  </a:lnTo>
                  <a:lnTo>
                    <a:pt x="100" y="612"/>
                  </a:lnTo>
                  <a:lnTo>
                    <a:pt x="94" y="610"/>
                  </a:lnTo>
                  <a:lnTo>
                    <a:pt x="83" y="605"/>
                  </a:lnTo>
                  <a:lnTo>
                    <a:pt x="83" y="605"/>
                  </a:lnTo>
                  <a:lnTo>
                    <a:pt x="76" y="602"/>
                  </a:lnTo>
                  <a:lnTo>
                    <a:pt x="70" y="598"/>
                  </a:lnTo>
                  <a:lnTo>
                    <a:pt x="65" y="592"/>
                  </a:lnTo>
                  <a:lnTo>
                    <a:pt x="61" y="587"/>
                  </a:lnTo>
                  <a:lnTo>
                    <a:pt x="58" y="580"/>
                  </a:lnTo>
                  <a:lnTo>
                    <a:pt x="55" y="573"/>
                  </a:lnTo>
                  <a:lnTo>
                    <a:pt x="54" y="565"/>
                  </a:lnTo>
                  <a:lnTo>
                    <a:pt x="53" y="558"/>
                  </a:lnTo>
                  <a:lnTo>
                    <a:pt x="53" y="368"/>
                  </a:lnTo>
                  <a:lnTo>
                    <a:pt x="53" y="368"/>
                  </a:lnTo>
                  <a:lnTo>
                    <a:pt x="54" y="356"/>
                  </a:lnTo>
                  <a:lnTo>
                    <a:pt x="58" y="346"/>
                  </a:lnTo>
                  <a:lnTo>
                    <a:pt x="61" y="338"/>
                  </a:lnTo>
                  <a:lnTo>
                    <a:pt x="69" y="329"/>
                  </a:lnTo>
                  <a:lnTo>
                    <a:pt x="76" y="323"/>
                  </a:lnTo>
                  <a:lnTo>
                    <a:pt x="85" y="318"/>
                  </a:lnTo>
                  <a:lnTo>
                    <a:pt x="95" y="315"/>
                  </a:lnTo>
                  <a:lnTo>
                    <a:pt x="106" y="314"/>
                  </a:lnTo>
                  <a:lnTo>
                    <a:pt x="252" y="314"/>
                  </a:lnTo>
                  <a:lnTo>
                    <a:pt x="252" y="314"/>
                  </a:lnTo>
                  <a:lnTo>
                    <a:pt x="262" y="315"/>
                  </a:lnTo>
                  <a:lnTo>
                    <a:pt x="272" y="318"/>
                  </a:lnTo>
                  <a:lnTo>
                    <a:pt x="282" y="323"/>
                  </a:lnTo>
                  <a:lnTo>
                    <a:pt x="289" y="329"/>
                  </a:lnTo>
                  <a:lnTo>
                    <a:pt x="295" y="338"/>
                  </a:lnTo>
                  <a:lnTo>
                    <a:pt x="300" y="346"/>
                  </a:lnTo>
                  <a:lnTo>
                    <a:pt x="304" y="356"/>
                  </a:lnTo>
                  <a:lnTo>
                    <a:pt x="305" y="368"/>
                  </a:lnTo>
                  <a:lnTo>
                    <a:pt x="305" y="545"/>
                  </a:lnTo>
                  <a:lnTo>
                    <a:pt x="305" y="558"/>
                  </a:lnTo>
                  <a:lnTo>
                    <a:pt x="305" y="558"/>
                  </a:lnTo>
                  <a:lnTo>
                    <a:pt x="304" y="569"/>
                  </a:lnTo>
                  <a:lnTo>
                    <a:pt x="300" y="580"/>
                  </a:lnTo>
                  <a:lnTo>
                    <a:pt x="294" y="589"/>
                  </a:lnTo>
                  <a:lnTo>
                    <a:pt x="287" y="598"/>
                  </a:lnTo>
                  <a:lnTo>
                    <a:pt x="287" y="598"/>
                  </a:lnTo>
                  <a:lnTo>
                    <a:pt x="282" y="602"/>
                  </a:lnTo>
                  <a:lnTo>
                    <a:pt x="275" y="605"/>
                  </a:lnTo>
                  <a:lnTo>
                    <a:pt x="275" y="605"/>
                  </a:lnTo>
                  <a:lnTo>
                    <a:pt x="264" y="610"/>
                  </a:lnTo>
                  <a:lnTo>
                    <a:pt x="258" y="612"/>
                  </a:lnTo>
                  <a:lnTo>
                    <a:pt x="252" y="612"/>
                  </a:lnTo>
                  <a:lnTo>
                    <a:pt x="230" y="612"/>
                  </a:lnTo>
                  <a:lnTo>
                    <a:pt x="230" y="664"/>
                  </a:lnTo>
                  <a:lnTo>
                    <a:pt x="230" y="881"/>
                  </a:lnTo>
                  <a:lnTo>
                    <a:pt x="283" y="881"/>
                  </a:lnTo>
                  <a:lnTo>
                    <a:pt x="283" y="659"/>
                  </a:lnTo>
                  <a:lnTo>
                    <a:pt x="283" y="659"/>
                  </a:lnTo>
                  <a:lnTo>
                    <a:pt x="298" y="653"/>
                  </a:lnTo>
                  <a:lnTo>
                    <a:pt x="312" y="645"/>
                  </a:lnTo>
                  <a:lnTo>
                    <a:pt x="312" y="645"/>
                  </a:lnTo>
                  <a:lnTo>
                    <a:pt x="319" y="639"/>
                  </a:lnTo>
                  <a:lnTo>
                    <a:pt x="327" y="633"/>
                  </a:lnTo>
                  <a:lnTo>
                    <a:pt x="333" y="625"/>
                  </a:lnTo>
                  <a:lnTo>
                    <a:pt x="339" y="618"/>
                  </a:lnTo>
                  <a:lnTo>
                    <a:pt x="339" y="618"/>
                  </a:lnTo>
                  <a:lnTo>
                    <a:pt x="345" y="608"/>
                  </a:lnTo>
                  <a:lnTo>
                    <a:pt x="349" y="598"/>
                  </a:lnTo>
                  <a:lnTo>
                    <a:pt x="851" y="598"/>
                  </a:lnTo>
                  <a:lnTo>
                    <a:pt x="851" y="598"/>
                  </a:lnTo>
                  <a:lnTo>
                    <a:pt x="862" y="597"/>
                  </a:lnTo>
                  <a:lnTo>
                    <a:pt x="872" y="595"/>
                  </a:lnTo>
                  <a:lnTo>
                    <a:pt x="882" y="593"/>
                  </a:lnTo>
                  <a:lnTo>
                    <a:pt x="892" y="589"/>
                  </a:lnTo>
                  <a:lnTo>
                    <a:pt x="901" y="585"/>
                  </a:lnTo>
                  <a:lnTo>
                    <a:pt x="910" y="579"/>
                  </a:lnTo>
                  <a:lnTo>
                    <a:pt x="919" y="574"/>
                  </a:lnTo>
                  <a:lnTo>
                    <a:pt x="926" y="567"/>
                  </a:lnTo>
                  <a:lnTo>
                    <a:pt x="932" y="559"/>
                  </a:lnTo>
                  <a:lnTo>
                    <a:pt x="939" y="552"/>
                  </a:lnTo>
                  <a:lnTo>
                    <a:pt x="944" y="543"/>
                  </a:lnTo>
                  <a:lnTo>
                    <a:pt x="949" y="533"/>
                  </a:lnTo>
                  <a:lnTo>
                    <a:pt x="951" y="524"/>
                  </a:lnTo>
                  <a:lnTo>
                    <a:pt x="954" y="514"/>
                  </a:lnTo>
                  <a:lnTo>
                    <a:pt x="956" y="503"/>
                  </a:lnTo>
                  <a:lnTo>
                    <a:pt x="956" y="493"/>
                  </a:lnTo>
                  <a:lnTo>
                    <a:pt x="956" y="52"/>
                  </a:lnTo>
                  <a:lnTo>
                    <a:pt x="979" y="52"/>
                  </a:lnTo>
                  <a:lnTo>
                    <a:pt x="979" y="52"/>
                  </a:lnTo>
                  <a:lnTo>
                    <a:pt x="985" y="52"/>
                  </a:lnTo>
                  <a:lnTo>
                    <a:pt x="989" y="51"/>
                  </a:lnTo>
                  <a:lnTo>
                    <a:pt x="994" y="48"/>
                  </a:lnTo>
                  <a:lnTo>
                    <a:pt x="997" y="45"/>
                  </a:lnTo>
                  <a:lnTo>
                    <a:pt x="1001" y="41"/>
                  </a:lnTo>
                  <a:lnTo>
                    <a:pt x="1004" y="37"/>
                  </a:lnTo>
                  <a:lnTo>
                    <a:pt x="1005" y="32"/>
                  </a:lnTo>
                  <a:lnTo>
                    <a:pt x="1005" y="26"/>
                  </a:lnTo>
                  <a:lnTo>
                    <a:pt x="1005" y="26"/>
                  </a:lnTo>
                  <a:lnTo>
                    <a:pt x="1005" y="21"/>
                  </a:lnTo>
                  <a:lnTo>
                    <a:pt x="1004" y="16"/>
                  </a:lnTo>
                  <a:lnTo>
                    <a:pt x="1001" y="12"/>
                  </a:lnTo>
                  <a:lnTo>
                    <a:pt x="997" y="8"/>
                  </a:lnTo>
                  <a:lnTo>
                    <a:pt x="994" y="5"/>
                  </a:lnTo>
                  <a:lnTo>
                    <a:pt x="989" y="2"/>
                  </a:lnTo>
                  <a:lnTo>
                    <a:pt x="985" y="1"/>
                  </a:lnTo>
                  <a:lnTo>
                    <a:pt x="979" y="0"/>
                  </a:lnTo>
                  <a:lnTo>
                    <a:pt x="97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US" sz="1867">
                <a:solidFill>
                  <a:srgbClr val="373737"/>
                </a:solidFill>
                <a:latin typeface="Arial"/>
              </a:endParaRPr>
            </a:p>
          </p:txBody>
        </p:sp>
        <p:sp>
          <p:nvSpPr>
            <p:cNvPr id="35" name="Freeform 59">
              <a:extLst>
                <a:ext uri="{FF2B5EF4-FFF2-40B4-BE49-F238E27FC236}">
                  <a16:creationId xmlns:a16="http://schemas.microsoft.com/office/drawing/2014/main" id="{8CDDB656-AD8E-413E-BCAF-633EB3EA642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4638" y="2176463"/>
              <a:ext cx="95250" cy="95250"/>
            </a:xfrm>
            <a:custGeom>
              <a:avLst/>
              <a:gdLst>
                <a:gd name="T0" fmla="*/ 120 w 240"/>
                <a:gd name="T1" fmla="*/ 240 h 240"/>
                <a:gd name="T2" fmla="*/ 144 w 240"/>
                <a:gd name="T3" fmla="*/ 238 h 240"/>
                <a:gd name="T4" fmla="*/ 166 w 240"/>
                <a:gd name="T5" fmla="*/ 230 h 240"/>
                <a:gd name="T6" fmla="*/ 186 w 240"/>
                <a:gd name="T7" fmla="*/ 220 h 240"/>
                <a:gd name="T8" fmla="*/ 205 w 240"/>
                <a:gd name="T9" fmla="*/ 205 h 240"/>
                <a:gd name="T10" fmla="*/ 219 w 240"/>
                <a:gd name="T11" fmla="*/ 188 h 240"/>
                <a:gd name="T12" fmla="*/ 230 w 240"/>
                <a:gd name="T13" fmla="*/ 167 h 240"/>
                <a:gd name="T14" fmla="*/ 238 w 240"/>
                <a:gd name="T15" fmla="*/ 144 h 240"/>
                <a:gd name="T16" fmla="*/ 240 w 240"/>
                <a:gd name="T17" fmla="*/ 120 h 240"/>
                <a:gd name="T18" fmla="*/ 239 w 240"/>
                <a:gd name="T19" fmla="*/ 108 h 240"/>
                <a:gd name="T20" fmla="*/ 234 w 240"/>
                <a:gd name="T21" fmla="*/ 84 h 240"/>
                <a:gd name="T22" fmla="*/ 225 w 240"/>
                <a:gd name="T23" fmla="*/ 63 h 240"/>
                <a:gd name="T24" fmla="*/ 213 w 240"/>
                <a:gd name="T25" fmla="*/ 44 h 240"/>
                <a:gd name="T26" fmla="*/ 196 w 240"/>
                <a:gd name="T27" fmla="*/ 28 h 240"/>
                <a:gd name="T28" fmla="*/ 178 w 240"/>
                <a:gd name="T29" fmla="*/ 15 h 240"/>
                <a:gd name="T30" fmla="*/ 155 w 240"/>
                <a:gd name="T31" fmla="*/ 5 h 240"/>
                <a:gd name="T32" fmla="*/ 132 w 240"/>
                <a:gd name="T33" fmla="*/ 1 h 240"/>
                <a:gd name="T34" fmla="*/ 120 w 240"/>
                <a:gd name="T35" fmla="*/ 0 h 240"/>
                <a:gd name="T36" fmla="*/ 96 w 240"/>
                <a:gd name="T37" fmla="*/ 3 h 240"/>
                <a:gd name="T38" fmla="*/ 74 w 240"/>
                <a:gd name="T39" fmla="*/ 10 h 240"/>
                <a:gd name="T40" fmla="*/ 52 w 240"/>
                <a:gd name="T41" fmla="*/ 21 h 240"/>
                <a:gd name="T42" fmla="*/ 35 w 240"/>
                <a:gd name="T43" fmla="*/ 35 h 240"/>
                <a:gd name="T44" fmla="*/ 20 w 240"/>
                <a:gd name="T45" fmla="*/ 53 h 240"/>
                <a:gd name="T46" fmla="*/ 10 w 240"/>
                <a:gd name="T47" fmla="*/ 74 h 240"/>
                <a:gd name="T48" fmla="*/ 2 w 240"/>
                <a:gd name="T49" fmla="*/ 96 h 240"/>
                <a:gd name="T50" fmla="*/ 0 w 240"/>
                <a:gd name="T51" fmla="*/ 120 h 240"/>
                <a:gd name="T52" fmla="*/ 0 w 240"/>
                <a:gd name="T53" fmla="*/ 133 h 240"/>
                <a:gd name="T54" fmla="*/ 5 w 240"/>
                <a:gd name="T55" fmla="*/ 157 h 240"/>
                <a:gd name="T56" fmla="*/ 15 w 240"/>
                <a:gd name="T57" fmla="*/ 178 h 240"/>
                <a:gd name="T58" fmla="*/ 27 w 240"/>
                <a:gd name="T59" fmla="*/ 197 h 240"/>
                <a:gd name="T60" fmla="*/ 44 w 240"/>
                <a:gd name="T61" fmla="*/ 213 h 240"/>
                <a:gd name="T62" fmla="*/ 62 w 240"/>
                <a:gd name="T63" fmla="*/ 225 h 240"/>
                <a:gd name="T64" fmla="*/ 84 w 240"/>
                <a:gd name="T65" fmla="*/ 235 h 240"/>
                <a:gd name="T66" fmla="*/ 107 w 240"/>
                <a:gd name="T67" fmla="*/ 239 h 240"/>
                <a:gd name="T68" fmla="*/ 120 w 240"/>
                <a:gd name="T69" fmla="*/ 240 h 240"/>
                <a:gd name="T70" fmla="*/ 120 w 240"/>
                <a:gd name="T71" fmla="*/ 53 h 240"/>
                <a:gd name="T72" fmla="*/ 146 w 240"/>
                <a:gd name="T73" fmla="*/ 58 h 240"/>
                <a:gd name="T74" fmla="*/ 168 w 240"/>
                <a:gd name="T75" fmla="*/ 73 h 240"/>
                <a:gd name="T76" fmla="*/ 183 w 240"/>
                <a:gd name="T77" fmla="*/ 94 h 240"/>
                <a:gd name="T78" fmla="*/ 188 w 240"/>
                <a:gd name="T79" fmla="*/ 120 h 240"/>
                <a:gd name="T80" fmla="*/ 186 w 240"/>
                <a:gd name="T81" fmla="*/ 134 h 240"/>
                <a:gd name="T82" fmla="*/ 176 w 240"/>
                <a:gd name="T83" fmla="*/ 158 h 240"/>
                <a:gd name="T84" fmla="*/ 158 w 240"/>
                <a:gd name="T85" fmla="*/ 177 h 240"/>
                <a:gd name="T86" fmla="*/ 134 w 240"/>
                <a:gd name="T87" fmla="*/ 187 h 240"/>
                <a:gd name="T88" fmla="*/ 120 w 240"/>
                <a:gd name="T89" fmla="*/ 188 h 240"/>
                <a:gd name="T90" fmla="*/ 94 w 240"/>
                <a:gd name="T91" fmla="*/ 183 h 240"/>
                <a:gd name="T92" fmla="*/ 72 w 240"/>
                <a:gd name="T93" fmla="*/ 168 h 240"/>
                <a:gd name="T94" fmla="*/ 57 w 240"/>
                <a:gd name="T95" fmla="*/ 147 h 240"/>
                <a:gd name="T96" fmla="*/ 52 w 240"/>
                <a:gd name="T97" fmla="*/ 120 h 240"/>
                <a:gd name="T98" fmla="*/ 54 w 240"/>
                <a:gd name="T99" fmla="*/ 107 h 240"/>
                <a:gd name="T100" fmla="*/ 64 w 240"/>
                <a:gd name="T101" fmla="*/ 83 h 240"/>
                <a:gd name="T102" fmla="*/ 82 w 240"/>
                <a:gd name="T103" fmla="*/ 64 h 240"/>
                <a:gd name="T104" fmla="*/ 106 w 240"/>
                <a:gd name="T105" fmla="*/ 54 h 240"/>
                <a:gd name="T106" fmla="*/ 120 w 240"/>
                <a:gd name="T107" fmla="*/ 53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40" h="240">
                  <a:moveTo>
                    <a:pt x="120" y="240"/>
                  </a:moveTo>
                  <a:lnTo>
                    <a:pt x="120" y="240"/>
                  </a:lnTo>
                  <a:lnTo>
                    <a:pt x="132" y="239"/>
                  </a:lnTo>
                  <a:lnTo>
                    <a:pt x="144" y="238"/>
                  </a:lnTo>
                  <a:lnTo>
                    <a:pt x="155" y="235"/>
                  </a:lnTo>
                  <a:lnTo>
                    <a:pt x="166" y="230"/>
                  </a:lnTo>
                  <a:lnTo>
                    <a:pt x="178" y="225"/>
                  </a:lnTo>
                  <a:lnTo>
                    <a:pt x="186" y="220"/>
                  </a:lnTo>
                  <a:lnTo>
                    <a:pt x="196" y="213"/>
                  </a:lnTo>
                  <a:lnTo>
                    <a:pt x="205" y="205"/>
                  </a:lnTo>
                  <a:lnTo>
                    <a:pt x="213" y="197"/>
                  </a:lnTo>
                  <a:lnTo>
                    <a:pt x="219" y="188"/>
                  </a:lnTo>
                  <a:lnTo>
                    <a:pt x="225" y="178"/>
                  </a:lnTo>
                  <a:lnTo>
                    <a:pt x="230" y="167"/>
                  </a:lnTo>
                  <a:lnTo>
                    <a:pt x="234" y="157"/>
                  </a:lnTo>
                  <a:lnTo>
                    <a:pt x="238" y="144"/>
                  </a:lnTo>
                  <a:lnTo>
                    <a:pt x="239" y="133"/>
                  </a:lnTo>
                  <a:lnTo>
                    <a:pt x="240" y="120"/>
                  </a:lnTo>
                  <a:lnTo>
                    <a:pt x="240" y="120"/>
                  </a:lnTo>
                  <a:lnTo>
                    <a:pt x="239" y="108"/>
                  </a:lnTo>
                  <a:lnTo>
                    <a:pt x="238" y="96"/>
                  </a:lnTo>
                  <a:lnTo>
                    <a:pt x="234" y="84"/>
                  </a:lnTo>
                  <a:lnTo>
                    <a:pt x="230" y="74"/>
                  </a:lnTo>
                  <a:lnTo>
                    <a:pt x="225" y="63"/>
                  </a:lnTo>
                  <a:lnTo>
                    <a:pt x="219" y="53"/>
                  </a:lnTo>
                  <a:lnTo>
                    <a:pt x="213" y="44"/>
                  </a:lnTo>
                  <a:lnTo>
                    <a:pt x="205" y="35"/>
                  </a:lnTo>
                  <a:lnTo>
                    <a:pt x="196" y="28"/>
                  </a:lnTo>
                  <a:lnTo>
                    <a:pt x="186" y="21"/>
                  </a:lnTo>
                  <a:lnTo>
                    <a:pt x="178" y="15"/>
                  </a:lnTo>
                  <a:lnTo>
                    <a:pt x="166" y="10"/>
                  </a:lnTo>
                  <a:lnTo>
                    <a:pt x="155" y="5"/>
                  </a:lnTo>
                  <a:lnTo>
                    <a:pt x="144" y="3"/>
                  </a:lnTo>
                  <a:lnTo>
                    <a:pt x="132" y="1"/>
                  </a:lnTo>
                  <a:lnTo>
                    <a:pt x="120" y="0"/>
                  </a:lnTo>
                  <a:lnTo>
                    <a:pt x="120" y="0"/>
                  </a:lnTo>
                  <a:lnTo>
                    <a:pt x="107" y="1"/>
                  </a:lnTo>
                  <a:lnTo>
                    <a:pt x="96" y="3"/>
                  </a:lnTo>
                  <a:lnTo>
                    <a:pt x="84" y="5"/>
                  </a:lnTo>
                  <a:lnTo>
                    <a:pt x="74" y="10"/>
                  </a:lnTo>
                  <a:lnTo>
                    <a:pt x="62" y="15"/>
                  </a:lnTo>
                  <a:lnTo>
                    <a:pt x="52" y="21"/>
                  </a:lnTo>
                  <a:lnTo>
                    <a:pt x="44" y="28"/>
                  </a:lnTo>
                  <a:lnTo>
                    <a:pt x="35" y="35"/>
                  </a:lnTo>
                  <a:lnTo>
                    <a:pt x="27" y="44"/>
                  </a:lnTo>
                  <a:lnTo>
                    <a:pt x="20" y="53"/>
                  </a:lnTo>
                  <a:lnTo>
                    <a:pt x="15" y="63"/>
                  </a:lnTo>
                  <a:lnTo>
                    <a:pt x="10" y="74"/>
                  </a:lnTo>
                  <a:lnTo>
                    <a:pt x="5" y="84"/>
                  </a:lnTo>
                  <a:lnTo>
                    <a:pt x="2" y="96"/>
                  </a:lnTo>
                  <a:lnTo>
                    <a:pt x="0" y="108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0" y="133"/>
                  </a:lnTo>
                  <a:lnTo>
                    <a:pt x="2" y="144"/>
                  </a:lnTo>
                  <a:lnTo>
                    <a:pt x="5" y="157"/>
                  </a:lnTo>
                  <a:lnTo>
                    <a:pt x="10" y="167"/>
                  </a:lnTo>
                  <a:lnTo>
                    <a:pt x="15" y="178"/>
                  </a:lnTo>
                  <a:lnTo>
                    <a:pt x="20" y="188"/>
                  </a:lnTo>
                  <a:lnTo>
                    <a:pt x="27" y="197"/>
                  </a:lnTo>
                  <a:lnTo>
                    <a:pt x="35" y="205"/>
                  </a:lnTo>
                  <a:lnTo>
                    <a:pt x="44" y="213"/>
                  </a:lnTo>
                  <a:lnTo>
                    <a:pt x="52" y="220"/>
                  </a:lnTo>
                  <a:lnTo>
                    <a:pt x="62" y="225"/>
                  </a:lnTo>
                  <a:lnTo>
                    <a:pt x="74" y="230"/>
                  </a:lnTo>
                  <a:lnTo>
                    <a:pt x="84" y="235"/>
                  </a:lnTo>
                  <a:lnTo>
                    <a:pt x="96" y="238"/>
                  </a:lnTo>
                  <a:lnTo>
                    <a:pt x="107" y="239"/>
                  </a:lnTo>
                  <a:lnTo>
                    <a:pt x="120" y="240"/>
                  </a:lnTo>
                  <a:lnTo>
                    <a:pt x="120" y="240"/>
                  </a:lnTo>
                  <a:close/>
                  <a:moveTo>
                    <a:pt x="120" y="53"/>
                  </a:moveTo>
                  <a:lnTo>
                    <a:pt x="120" y="53"/>
                  </a:lnTo>
                  <a:lnTo>
                    <a:pt x="134" y="54"/>
                  </a:lnTo>
                  <a:lnTo>
                    <a:pt x="146" y="58"/>
                  </a:lnTo>
                  <a:lnTo>
                    <a:pt x="158" y="64"/>
                  </a:lnTo>
                  <a:lnTo>
                    <a:pt x="168" y="73"/>
                  </a:lnTo>
                  <a:lnTo>
                    <a:pt x="176" y="83"/>
                  </a:lnTo>
                  <a:lnTo>
                    <a:pt x="183" y="94"/>
                  </a:lnTo>
                  <a:lnTo>
                    <a:pt x="186" y="107"/>
                  </a:lnTo>
                  <a:lnTo>
                    <a:pt x="188" y="120"/>
                  </a:lnTo>
                  <a:lnTo>
                    <a:pt x="188" y="120"/>
                  </a:lnTo>
                  <a:lnTo>
                    <a:pt x="186" y="134"/>
                  </a:lnTo>
                  <a:lnTo>
                    <a:pt x="183" y="147"/>
                  </a:lnTo>
                  <a:lnTo>
                    <a:pt x="176" y="158"/>
                  </a:lnTo>
                  <a:lnTo>
                    <a:pt x="168" y="168"/>
                  </a:lnTo>
                  <a:lnTo>
                    <a:pt x="158" y="177"/>
                  </a:lnTo>
                  <a:lnTo>
                    <a:pt x="146" y="183"/>
                  </a:lnTo>
                  <a:lnTo>
                    <a:pt x="134" y="187"/>
                  </a:lnTo>
                  <a:lnTo>
                    <a:pt x="120" y="188"/>
                  </a:lnTo>
                  <a:lnTo>
                    <a:pt x="120" y="188"/>
                  </a:lnTo>
                  <a:lnTo>
                    <a:pt x="106" y="187"/>
                  </a:lnTo>
                  <a:lnTo>
                    <a:pt x="94" y="183"/>
                  </a:lnTo>
                  <a:lnTo>
                    <a:pt x="82" y="177"/>
                  </a:lnTo>
                  <a:lnTo>
                    <a:pt x="72" y="168"/>
                  </a:lnTo>
                  <a:lnTo>
                    <a:pt x="64" y="158"/>
                  </a:lnTo>
                  <a:lnTo>
                    <a:pt x="57" y="147"/>
                  </a:lnTo>
                  <a:lnTo>
                    <a:pt x="54" y="134"/>
                  </a:lnTo>
                  <a:lnTo>
                    <a:pt x="52" y="120"/>
                  </a:lnTo>
                  <a:lnTo>
                    <a:pt x="52" y="120"/>
                  </a:lnTo>
                  <a:lnTo>
                    <a:pt x="54" y="107"/>
                  </a:lnTo>
                  <a:lnTo>
                    <a:pt x="57" y="94"/>
                  </a:lnTo>
                  <a:lnTo>
                    <a:pt x="64" y="83"/>
                  </a:lnTo>
                  <a:lnTo>
                    <a:pt x="72" y="73"/>
                  </a:lnTo>
                  <a:lnTo>
                    <a:pt x="82" y="64"/>
                  </a:lnTo>
                  <a:lnTo>
                    <a:pt x="94" y="58"/>
                  </a:lnTo>
                  <a:lnTo>
                    <a:pt x="106" y="54"/>
                  </a:lnTo>
                  <a:lnTo>
                    <a:pt x="120" y="53"/>
                  </a:lnTo>
                  <a:lnTo>
                    <a:pt x="120" y="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US" sz="1867">
                <a:solidFill>
                  <a:srgbClr val="373737"/>
                </a:solidFill>
                <a:latin typeface="Arial"/>
              </a:endParaRPr>
            </a:p>
          </p:txBody>
        </p: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7BA1585D-454F-4184-9ED3-07B53428A11E}"/>
              </a:ext>
            </a:extLst>
          </p:cNvPr>
          <p:cNvSpPr txBox="1"/>
          <p:nvPr/>
        </p:nvSpPr>
        <p:spPr>
          <a:xfrm>
            <a:off x="4103906" y="2074120"/>
            <a:ext cx="70565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882" indent="-342882" defTabSz="121917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prstClr val="white"/>
                </a:solidFill>
                <a:latin typeface="Arial"/>
                <a:ea typeface="ＭＳ Ｐゴシック" pitchFamily="34" charset="-128"/>
              </a:rPr>
              <a:t>Demonstrate buy-in and ownership </a:t>
            </a:r>
          </a:p>
          <a:p>
            <a:pPr marL="342882" indent="-342882" defTabSz="121917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prstClr val="white"/>
                </a:solidFill>
                <a:latin typeface="Arial"/>
                <a:ea typeface="ＭＳ Ｐゴシック" pitchFamily="34" charset="-128"/>
              </a:rPr>
              <a:t>Advocate for adoption of the changes among team members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0E3F7D3-4FDF-48CB-98AE-17BF96372908}"/>
              </a:ext>
            </a:extLst>
          </p:cNvPr>
          <p:cNvSpPr txBox="1"/>
          <p:nvPr/>
        </p:nvSpPr>
        <p:spPr>
          <a:xfrm>
            <a:off x="4103906" y="3095686"/>
            <a:ext cx="70565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882" indent="-342882" defTabSz="121917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prstClr val="white"/>
                </a:solidFill>
                <a:latin typeface="Arial"/>
                <a:ea typeface="ＭＳ Ｐゴシック" pitchFamily="34" charset="-128"/>
              </a:rPr>
              <a:t>Share lessons learned on what works well and what doesn’t</a:t>
            </a:r>
          </a:p>
          <a:p>
            <a:pPr marL="342882" indent="-342882" defTabSz="121917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prstClr val="white"/>
                </a:solidFill>
                <a:latin typeface="Arial"/>
                <a:ea typeface="ＭＳ Ｐゴシック" pitchFamily="34" charset="-128"/>
              </a:rPr>
              <a:t>Raise awareness of possible risks and propose potential solutions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21EE74C-D366-40DE-9C47-8943B10572DA}"/>
              </a:ext>
            </a:extLst>
          </p:cNvPr>
          <p:cNvSpPr txBox="1"/>
          <p:nvPr/>
        </p:nvSpPr>
        <p:spPr>
          <a:xfrm>
            <a:off x="4103906" y="4079482"/>
            <a:ext cx="705655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882" indent="-342882" defTabSz="121917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prstClr val="white"/>
                </a:solidFill>
                <a:latin typeface="Arial"/>
                <a:ea typeface="ＭＳ Ｐゴシック" pitchFamily="34" charset="-128"/>
              </a:rPr>
              <a:t>Provide feedback on managing change across all impacted stakeholders</a:t>
            </a:r>
          </a:p>
          <a:p>
            <a:pPr marL="342882" indent="-342882" defTabSz="121917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prstClr val="white"/>
                </a:solidFill>
                <a:latin typeface="Arial"/>
                <a:ea typeface="ＭＳ Ｐゴシック" pitchFamily="34" charset="-128"/>
              </a:rPr>
              <a:t>Review and provide feedback on training content and communication materials</a:t>
            </a:r>
          </a:p>
          <a:p>
            <a:pPr marL="342882" indent="-342882" defTabSz="1219170">
              <a:buFont typeface="Arial" panose="020B0604020202020204" pitchFamily="34" charset="0"/>
              <a:buChar char="•"/>
            </a:pPr>
            <a:endParaRPr lang="en-US" sz="1400" dirty="0">
              <a:solidFill>
                <a:prstClr val="white"/>
              </a:solidFill>
              <a:latin typeface="Arial"/>
              <a:ea typeface="ＭＳ Ｐゴシック" pitchFamily="34" charset="-128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A9A5A2B8-5A29-40BD-8ED2-C15E03A412B3}"/>
              </a:ext>
            </a:extLst>
          </p:cNvPr>
          <p:cNvSpPr txBox="1"/>
          <p:nvPr/>
        </p:nvSpPr>
        <p:spPr>
          <a:xfrm>
            <a:off x="4092030" y="5090532"/>
            <a:ext cx="70565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882" indent="-342882" defTabSz="121917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prstClr val="white"/>
                </a:solidFill>
                <a:latin typeface="Arial"/>
                <a:ea typeface="ＭＳ Ｐゴシック" pitchFamily="34" charset="-128"/>
              </a:rPr>
              <a:t>Help coach and train others to drive a smooth transition</a:t>
            </a:r>
          </a:p>
          <a:p>
            <a:pPr marL="342882" indent="-342882" defTabSz="121917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prstClr val="white"/>
                </a:solidFill>
                <a:latin typeface="Arial"/>
                <a:ea typeface="ＭＳ Ｐゴシック" pitchFamily="34" charset="-128"/>
              </a:rPr>
              <a:t>Lend professional credibility to the project and cascade information to the business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1C95812-D349-F045-B3F5-51EBFA7441C4}"/>
              </a:ext>
            </a:extLst>
          </p:cNvPr>
          <p:cNvSpPr txBox="1"/>
          <p:nvPr/>
        </p:nvSpPr>
        <p:spPr>
          <a:xfrm>
            <a:off x="3373311" y="5891497"/>
            <a:ext cx="41502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/>
              <a:t>Time Commitment ~ 2hrs a Month</a:t>
            </a:r>
          </a:p>
        </p:txBody>
      </p:sp>
    </p:spTree>
    <p:extLst>
      <p:ext uri="{BB962C8B-B14F-4D97-AF65-F5344CB8AC3E}">
        <p14:creationId xmlns:p14="http://schemas.microsoft.com/office/powerpoint/2010/main" val="21058819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6FB9CE01-FDDA-C74E-A152-77D8D6E511D0}"/>
              </a:ext>
            </a:extLst>
          </p:cNvPr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3447073422"/>
              </p:ext>
            </p:extLst>
          </p:nvPr>
        </p:nvGraphicFramePr>
        <p:xfrm>
          <a:off x="436001" y="1889303"/>
          <a:ext cx="5429550" cy="4019571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714775">
                  <a:extLst>
                    <a:ext uri="{9D8B030D-6E8A-4147-A177-3AD203B41FA5}">
                      <a16:colId xmlns:a16="http://schemas.microsoft.com/office/drawing/2014/main" val="1527759608"/>
                    </a:ext>
                  </a:extLst>
                </a:gridCol>
                <a:gridCol w="2714775">
                  <a:extLst>
                    <a:ext uri="{9D8B030D-6E8A-4147-A177-3AD203B41FA5}">
                      <a16:colId xmlns:a16="http://schemas.microsoft.com/office/drawing/2014/main" val="4294312188"/>
                    </a:ext>
                  </a:extLst>
                </a:gridCol>
              </a:tblGrid>
              <a:tr h="247968">
                <a:tc>
                  <a:txBody>
                    <a:bodyPr/>
                    <a:lstStyle/>
                    <a:p>
                      <a:r>
                        <a:rPr lang="en-US" sz="1000" dirty="0"/>
                        <a:t>Name</a:t>
                      </a:r>
                    </a:p>
                  </a:txBody>
                  <a:tcPr marL="48886" marR="48886"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Function</a:t>
                      </a:r>
                    </a:p>
                  </a:txBody>
                  <a:tcPr marL="48886" marR="48886"/>
                </a:tc>
                <a:extLst>
                  <a:ext uri="{0D108BD9-81ED-4DB2-BD59-A6C34878D82A}">
                    <a16:rowId xmlns:a16="http://schemas.microsoft.com/office/drawing/2014/main" val="1722202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886" marR="48886"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886" marR="48886"/>
                </a:tc>
                <a:extLst>
                  <a:ext uri="{0D108BD9-81ED-4DB2-BD59-A6C34878D82A}">
                    <a16:rowId xmlns:a16="http://schemas.microsoft.com/office/drawing/2014/main" val="3409819390"/>
                  </a:ext>
                </a:extLst>
              </a:tr>
              <a:tr h="247789"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886" marR="48886"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886" marR="48886"/>
                </a:tc>
                <a:extLst>
                  <a:ext uri="{0D108BD9-81ED-4DB2-BD59-A6C34878D82A}">
                    <a16:rowId xmlns:a16="http://schemas.microsoft.com/office/drawing/2014/main" val="1459278007"/>
                  </a:ext>
                </a:extLst>
              </a:tr>
              <a:tr h="283349"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886" marR="48886"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886" marR="48886"/>
                </a:tc>
                <a:extLst>
                  <a:ext uri="{0D108BD9-81ED-4DB2-BD59-A6C34878D82A}">
                    <a16:rowId xmlns:a16="http://schemas.microsoft.com/office/drawing/2014/main" val="2119020255"/>
                  </a:ext>
                </a:extLst>
              </a:tr>
              <a:tr h="268109"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886" marR="48886"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886" marR="48886"/>
                </a:tc>
                <a:extLst>
                  <a:ext uri="{0D108BD9-81ED-4DB2-BD59-A6C34878D82A}">
                    <a16:rowId xmlns:a16="http://schemas.microsoft.com/office/drawing/2014/main" val="4209842364"/>
                  </a:ext>
                </a:extLst>
              </a:tr>
              <a:tr h="252869"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886" marR="48886"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886" marR="48886"/>
                </a:tc>
                <a:extLst>
                  <a:ext uri="{0D108BD9-81ED-4DB2-BD59-A6C34878D82A}">
                    <a16:rowId xmlns:a16="http://schemas.microsoft.com/office/drawing/2014/main" val="1255007282"/>
                  </a:ext>
                </a:extLst>
              </a:tr>
              <a:tr h="250329"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886" marR="48886"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886" marR="48886"/>
                </a:tc>
                <a:extLst>
                  <a:ext uri="{0D108BD9-81ED-4DB2-BD59-A6C34878D82A}">
                    <a16:rowId xmlns:a16="http://schemas.microsoft.com/office/drawing/2014/main" val="166579905"/>
                  </a:ext>
                </a:extLst>
              </a:tr>
              <a:tr h="260489"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886" marR="48886"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886" marR="48886"/>
                </a:tc>
                <a:extLst>
                  <a:ext uri="{0D108BD9-81ED-4DB2-BD59-A6C34878D82A}">
                    <a16:rowId xmlns:a16="http://schemas.microsoft.com/office/drawing/2014/main" val="1638301320"/>
                  </a:ext>
                </a:extLst>
              </a:tr>
              <a:tr h="170497"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886" marR="48886"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886" marR="48886"/>
                </a:tc>
                <a:extLst>
                  <a:ext uri="{0D108BD9-81ED-4DB2-BD59-A6C34878D82A}">
                    <a16:rowId xmlns:a16="http://schemas.microsoft.com/office/drawing/2014/main" val="1946472043"/>
                  </a:ext>
                </a:extLst>
              </a:tr>
              <a:tr h="268109"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886" marR="48886"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886" marR="48886"/>
                </a:tc>
                <a:extLst>
                  <a:ext uri="{0D108BD9-81ED-4DB2-BD59-A6C34878D82A}">
                    <a16:rowId xmlns:a16="http://schemas.microsoft.com/office/drawing/2014/main" val="933459028"/>
                  </a:ext>
                </a:extLst>
              </a:tr>
              <a:tr h="216992"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886" marR="48886"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886" marR="48886"/>
                </a:tc>
                <a:extLst>
                  <a:ext uri="{0D108BD9-81ED-4DB2-BD59-A6C34878D82A}">
                    <a16:rowId xmlns:a16="http://schemas.microsoft.com/office/drawing/2014/main" val="2453748651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886" marR="48886"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886" marR="48886"/>
                </a:tc>
                <a:extLst>
                  <a:ext uri="{0D108BD9-81ED-4DB2-BD59-A6C34878D82A}">
                    <a16:rowId xmlns:a16="http://schemas.microsoft.com/office/drawing/2014/main" val="2925571662"/>
                  </a:ext>
                </a:extLst>
              </a:tr>
              <a:tr h="230754"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886" marR="48886"/>
                </a:tc>
                <a:tc>
                  <a:txBody>
                    <a:bodyPr/>
                    <a:lstStyle/>
                    <a:p>
                      <a:pPr marL="0" marR="0" lvl="0" indent="0" algn="l" defTabSz="91434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dirty="0"/>
                    </a:p>
                  </a:txBody>
                  <a:tcPr marL="48886" marR="48886"/>
                </a:tc>
                <a:extLst>
                  <a:ext uri="{0D108BD9-81ED-4DB2-BD59-A6C34878D82A}">
                    <a16:rowId xmlns:a16="http://schemas.microsoft.com/office/drawing/2014/main" val="3079739775"/>
                  </a:ext>
                </a:extLst>
              </a:tr>
              <a:tr h="177414"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886" marR="48886"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886" marR="48886"/>
                </a:tc>
                <a:extLst>
                  <a:ext uri="{0D108BD9-81ED-4DB2-BD59-A6C34878D82A}">
                    <a16:rowId xmlns:a16="http://schemas.microsoft.com/office/drawing/2014/main" val="1067771617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886" marR="48886"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886" marR="48886"/>
                </a:tc>
                <a:extLst>
                  <a:ext uri="{0D108BD9-81ED-4DB2-BD59-A6C34878D82A}">
                    <a16:rowId xmlns:a16="http://schemas.microsoft.com/office/drawing/2014/main" val="11059563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0BE23C-3C8D-EF4B-A855-379028113CC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The Change Ambassador Network will focus on representatives whose line of business supports or roles are impacted by organizational changes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1B9B9AB-4E5D-A04B-A202-BBC22DD75A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Change Ambassador Network</a:t>
            </a:r>
          </a:p>
        </p:txBody>
      </p:sp>
      <p:graphicFrame>
        <p:nvGraphicFramePr>
          <p:cNvPr id="7" name="Content Placeholder 5">
            <a:extLst>
              <a:ext uri="{FF2B5EF4-FFF2-40B4-BE49-F238E27FC236}">
                <a16:creationId xmlns:a16="http://schemas.microsoft.com/office/drawing/2014/main" id="{82D69DEC-A13F-7343-93AB-FEBC5DF5B62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30298657"/>
              </p:ext>
            </p:extLst>
          </p:nvPr>
        </p:nvGraphicFramePr>
        <p:xfrm>
          <a:off x="6087797" y="1889303"/>
          <a:ext cx="5429550" cy="4665055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714775">
                  <a:extLst>
                    <a:ext uri="{9D8B030D-6E8A-4147-A177-3AD203B41FA5}">
                      <a16:colId xmlns:a16="http://schemas.microsoft.com/office/drawing/2014/main" val="1527759608"/>
                    </a:ext>
                  </a:extLst>
                </a:gridCol>
                <a:gridCol w="2714775">
                  <a:extLst>
                    <a:ext uri="{9D8B030D-6E8A-4147-A177-3AD203B41FA5}">
                      <a16:colId xmlns:a16="http://schemas.microsoft.com/office/drawing/2014/main" val="4294312188"/>
                    </a:ext>
                  </a:extLst>
                </a:gridCol>
              </a:tblGrid>
              <a:tr h="209232">
                <a:tc>
                  <a:txBody>
                    <a:bodyPr/>
                    <a:lstStyle/>
                    <a:p>
                      <a:r>
                        <a:rPr lang="en-US" sz="1000" dirty="0"/>
                        <a:t>Name</a:t>
                      </a:r>
                    </a:p>
                  </a:txBody>
                  <a:tcPr marL="48886" marR="48886"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Region / Function</a:t>
                      </a:r>
                    </a:p>
                  </a:txBody>
                  <a:tcPr marL="48886" marR="48886"/>
                </a:tc>
                <a:extLst>
                  <a:ext uri="{0D108BD9-81ED-4DB2-BD59-A6C34878D82A}">
                    <a16:rowId xmlns:a16="http://schemas.microsoft.com/office/drawing/2014/main" val="1722202005"/>
                  </a:ext>
                </a:extLst>
              </a:tr>
              <a:tr h="265074"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886" marR="48886"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886" marR="48886"/>
                </a:tc>
                <a:extLst>
                  <a:ext uri="{0D108BD9-81ED-4DB2-BD59-A6C34878D82A}">
                    <a16:rowId xmlns:a16="http://schemas.microsoft.com/office/drawing/2014/main" val="3409819390"/>
                  </a:ext>
                </a:extLst>
              </a:tr>
              <a:tr h="217983"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886" marR="48886"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886" marR="48886"/>
                </a:tc>
                <a:extLst>
                  <a:ext uri="{0D108BD9-81ED-4DB2-BD59-A6C34878D82A}">
                    <a16:rowId xmlns:a16="http://schemas.microsoft.com/office/drawing/2014/main" val="1459278007"/>
                  </a:ext>
                </a:extLst>
              </a:tr>
              <a:tr h="292100"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886" marR="48886"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886" marR="48886"/>
                </a:tc>
                <a:extLst>
                  <a:ext uri="{0D108BD9-81ED-4DB2-BD59-A6C34878D82A}">
                    <a16:rowId xmlns:a16="http://schemas.microsoft.com/office/drawing/2014/main" val="2119020255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886" marR="48886"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886" marR="48886"/>
                </a:tc>
                <a:extLst>
                  <a:ext uri="{0D108BD9-81ED-4DB2-BD59-A6C34878D82A}">
                    <a16:rowId xmlns:a16="http://schemas.microsoft.com/office/drawing/2014/main" val="4209842364"/>
                  </a:ext>
                </a:extLst>
              </a:tr>
              <a:tr h="271780"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886" marR="48886"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886" marR="48886"/>
                </a:tc>
                <a:extLst>
                  <a:ext uri="{0D108BD9-81ED-4DB2-BD59-A6C34878D82A}">
                    <a16:rowId xmlns:a16="http://schemas.microsoft.com/office/drawing/2014/main" val="1255007282"/>
                  </a:ext>
                </a:extLst>
              </a:tr>
              <a:tr h="223063"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886" marR="48886"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886" marR="48886"/>
                </a:tc>
                <a:extLst>
                  <a:ext uri="{0D108BD9-81ED-4DB2-BD59-A6C34878D82A}">
                    <a16:rowId xmlns:a16="http://schemas.microsoft.com/office/drawing/2014/main" val="166579905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886" marR="48886"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886" marR="48886"/>
                </a:tc>
                <a:extLst>
                  <a:ext uri="{0D108BD9-81ED-4DB2-BD59-A6C34878D82A}">
                    <a16:rowId xmlns:a16="http://schemas.microsoft.com/office/drawing/2014/main" val="1638301320"/>
                  </a:ext>
                </a:extLst>
              </a:tr>
              <a:tr h="251003"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886" marR="48886"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886" marR="48886"/>
                </a:tc>
                <a:extLst>
                  <a:ext uri="{0D108BD9-81ED-4DB2-BD59-A6C34878D82A}">
                    <a16:rowId xmlns:a16="http://schemas.microsoft.com/office/drawing/2014/main" val="1946472043"/>
                  </a:ext>
                </a:extLst>
              </a:tr>
              <a:tr h="233223"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886" marR="48886"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886" marR="48886"/>
                </a:tc>
                <a:extLst>
                  <a:ext uri="{0D108BD9-81ED-4DB2-BD59-A6C34878D82A}">
                    <a16:rowId xmlns:a16="http://schemas.microsoft.com/office/drawing/2014/main" val="933459028"/>
                  </a:ext>
                </a:extLst>
              </a:tr>
              <a:tr h="292100"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886" marR="48886"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886" marR="48886"/>
                </a:tc>
                <a:extLst>
                  <a:ext uri="{0D108BD9-81ED-4DB2-BD59-A6C34878D82A}">
                    <a16:rowId xmlns:a16="http://schemas.microsoft.com/office/drawing/2014/main" val="2453748651"/>
                  </a:ext>
                </a:extLst>
              </a:tr>
              <a:tr h="245923"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886" marR="48886"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886" marR="48886"/>
                </a:tc>
                <a:extLst>
                  <a:ext uri="{0D108BD9-81ED-4DB2-BD59-A6C34878D82A}">
                    <a16:rowId xmlns:a16="http://schemas.microsoft.com/office/drawing/2014/main" val="2925571662"/>
                  </a:ext>
                </a:extLst>
              </a:tr>
              <a:tr h="275741"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886" marR="48886"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886" marR="48886"/>
                </a:tc>
                <a:extLst>
                  <a:ext uri="{0D108BD9-81ED-4DB2-BD59-A6C34878D82A}">
                    <a16:rowId xmlns:a16="http://schemas.microsoft.com/office/drawing/2014/main" val="2440958294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886" marR="48886"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886" marR="48886"/>
                </a:tc>
                <a:extLst>
                  <a:ext uri="{0D108BD9-81ED-4DB2-BD59-A6C34878D82A}">
                    <a16:rowId xmlns:a16="http://schemas.microsoft.com/office/drawing/2014/main" val="4054589604"/>
                  </a:ext>
                </a:extLst>
              </a:tr>
              <a:tr h="249017"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886" marR="48886"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886" marR="48886"/>
                </a:tc>
                <a:extLst>
                  <a:ext uri="{0D108BD9-81ED-4DB2-BD59-A6C34878D82A}">
                    <a16:rowId xmlns:a16="http://schemas.microsoft.com/office/drawing/2014/main" val="3662361918"/>
                  </a:ext>
                </a:extLst>
              </a:tr>
              <a:tr h="241397"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886" marR="48886"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886" marR="48886"/>
                </a:tc>
                <a:extLst>
                  <a:ext uri="{0D108BD9-81ED-4DB2-BD59-A6C34878D82A}">
                    <a16:rowId xmlns:a16="http://schemas.microsoft.com/office/drawing/2014/main" val="1281260689"/>
                  </a:ext>
                </a:extLst>
              </a:tr>
              <a:tr h="271877"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886" marR="48886"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886" marR="48886"/>
                </a:tc>
                <a:extLst>
                  <a:ext uri="{0D108BD9-81ED-4DB2-BD59-A6C34878D82A}">
                    <a16:rowId xmlns:a16="http://schemas.microsoft.com/office/drawing/2014/main" val="66944056"/>
                  </a:ext>
                </a:extLst>
              </a:tr>
              <a:tr h="200757"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886" marR="48886"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886" marR="48886"/>
                </a:tc>
                <a:extLst>
                  <a:ext uri="{0D108BD9-81ED-4DB2-BD59-A6C34878D82A}">
                    <a16:rowId xmlns:a16="http://schemas.microsoft.com/office/drawing/2014/main" val="2231057385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FC902FB6-D620-F343-92F7-D3DE24C1E509}"/>
              </a:ext>
            </a:extLst>
          </p:cNvPr>
          <p:cNvSpPr txBox="1"/>
          <p:nvPr/>
        </p:nvSpPr>
        <p:spPr>
          <a:xfrm>
            <a:off x="984768" y="1546116"/>
            <a:ext cx="43320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u="sng" kern="500" spc="31" dirty="0">
                <a:solidFill>
                  <a:schemeClr val="tx2"/>
                </a:solidFill>
                <a:latin typeface="+mj-lt"/>
                <a:cs typeface="Arial"/>
              </a:rPr>
              <a:t>Functional Teams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5185580-868D-754A-AEF8-B1768C0BCB6A}"/>
              </a:ext>
            </a:extLst>
          </p:cNvPr>
          <p:cNvSpPr txBox="1"/>
          <p:nvPr/>
        </p:nvSpPr>
        <p:spPr>
          <a:xfrm>
            <a:off x="6636565" y="1546115"/>
            <a:ext cx="43320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u="sng" kern="500" spc="31" dirty="0">
                <a:solidFill>
                  <a:schemeClr val="tx2"/>
                </a:solidFill>
                <a:latin typeface="+mj-lt"/>
                <a:cs typeface="Arial"/>
              </a:rPr>
              <a:t>Heavy Users/ Voice of Customer</a:t>
            </a:r>
          </a:p>
        </p:txBody>
      </p:sp>
    </p:spTree>
    <p:extLst>
      <p:ext uri="{BB962C8B-B14F-4D97-AF65-F5344CB8AC3E}">
        <p14:creationId xmlns:p14="http://schemas.microsoft.com/office/powerpoint/2010/main" val="37604778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B149BF6-40A6-4486-9C96-C0DD5D2B4ABA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b="0" dirty="0"/>
              <a:t>They key to success of a Change Network is consistent ongoing meetings and touchpoints. </a:t>
            </a: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BC531FE-542C-384D-AC36-FC4CD35D9B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Engagement Cadence</a:t>
            </a:r>
            <a:br>
              <a:rPr lang="en-US" dirty="0"/>
            </a:b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DFDF402-828C-4101-8F67-84DE6062543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760200" y="6462713"/>
            <a:ext cx="431800" cy="268287"/>
          </a:xfrm>
          <a:prstGeom prst="rect">
            <a:avLst/>
          </a:prstGeom>
        </p:spPr>
        <p:txBody>
          <a:bodyPr/>
          <a:lstStyle/>
          <a:p>
            <a:pPr defTabSz="1219170"/>
            <a:fld id="{FCEE2C88-6C8F-484D-AF69-578F576B1F44}" type="slidenum">
              <a:rPr lang="en-US">
                <a:gradFill>
                  <a:gsLst>
                    <a:gs pos="7258">
                      <a:srgbClr val="0072C8"/>
                    </a:gs>
                    <a:gs pos="19000">
                      <a:srgbClr val="0072C8"/>
                    </a:gs>
                  </a:gsLst>
                  <a:lin ang="5400000" scaled="1"/>
                </a:gradFill>
              </a:rPr>
              <a:pPr defTabSz="1219170"/>
              <a:t>14</a:t>
            </a:fld>
            <a:endParaRPr lang="en-US">
              <a:gradFill>
                <a:gsLst>
                  <a:gs pos="7258">
                    <a:srgbClr val="0072C8"/>
                  </a:gs>
                  <a:gs pos="19000">
                    <a:srgbClr val="0072C8"/>
                  </a:gs>
                </a:gsLst>
                <a:lin ang="5400000" scaled="1"/>
              </a:gra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E609E93-BB33-48F9-8E10-6C07554CFC41}"/>
              </a:ext>
            </a:extLst>
          </p:cNvPr>
          <p:cNvSpPr/>
          <p:nvPr/>
        </p:nvSpPr>
        <p:spPr>
          <a:xfrm>
            <a:off x="6063319" y="2646511"/>
            <a:ext cx="5472608" cy="3473195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457189" indent="-457189" defTabSz="1219170">
              <a:spcBef>
                <a:spcPts val="1333"/>
              </a:spcBef>
              <a:buClr>
                <a:srgbClr val="0070C0"/>
              </a:buClr>
              <a:buSzPct val="90000"/>
              <a:buFont typeface="Courier New" panose="02070309020205020404" pitchFamily="49" charset="0"/>
              <a:buChar char="o"/>
            </a:pPr>
            <a:r>
              <a:rPr lang="en-GB" sz="1600" dirty="0">
                <a:solidFill>
                  <a:prstClr val="black"/>
                </a:solidFill>
                <a:latin typeface="Arial"/>
              </a:rPr>
              <a:t>Discuss/Engage Network on project milestone activities to create awareness and their engagement</a:t>
            </a:r>
          </a:p>
          <a:p>
            <a:pPr marL="457189" indent="-457189" defTabSz="1219170">
              <a:spcBef>
                <a:spcPts val="1333"/>
              </a:spcBef>
              <a:buClr>
                <a:srgbClr val="0070C0"/>
              </a:buClr>
              <a:buSzPct val="90000"/>
              <a:buFont typeface="Courier New" panose="02070309020205020404" pitchFamily="49" charset="0"/>
              <a:buChar char="o"/>
            </a:pPr>
            <a:r>
              <a:rPr lang="en-GB" sz="1600" dirty="0">
                <a:solidFill>
                  <a:prstClr val="black"/>
                </a:solidFill>
                <a:latin typeface="Arial"/>
              </a:rPr>
              <a:t>Communicates engagement activity ideas and successfully implemented activities from the change network</a:t>
            </a:r>
          </a:p>
          <a:p>
            <a:pPr marL="457189" indent="-457189" defTabSz="1219170">
              <a:spcBef>
                <a:spcPts val="1333"/>
              </a:spcBef>
              <a:buClr>
                <a:srgbClr val="0070C0"/>
              </a:buClr>
              <a:buSzPct val="90000"/>
              <a:buFont typeface="Courier New" panose="02070309020205020404" pitchFamily="49" charset="0"/>
              <a:buChar char="o"/>
            </a:pPr>
            <a:r>
              <a:rPr lang="en-GB" sz="1600" dirty="0">
                <a:solidFill>
                  <a:prstClr val="black"/>
                </a:solidFill>
                <a:latin typeface="Arial"/>
              </a:rPr>
              <a:t>Communicates information learned from call to actions and feedback activities</a:t>
            </a:r>
          </a:p>
          <a:p>
            <a:pPr marL="457189" indent="-457189" defTabSz="1219170">
              <a:spcBef>
                <a:spcPts val="1333"/>
              </a:spcBef>
              <a:buClr>
                <a:srgbClr val="0070C0"/>
              </a:buClr>
              <a:buSzPct val="90000"/>
              <a:buFont typeface="Courier New" panose="02070309020205020404" pitchFamily="49" charset="0"/>
              <a:buChar char="o"/>
            </a:pPr>
            <a:r>
              <a:rPr lang="en-GB" sz="1600" dirty="0">
                <a:solidFill>
                  <a:prstClr val="black"/>
                </a:solidFill>
                <a:latin typeface="Arial"/>
              </a:rPr>
              <a:t>Supports communication of written implementation updates</a:t>
            </a:r>
          </a:p>
          <a:p>
            <a:pPr defTabSz="1219170">
              <a:spcBef>
                <a:spcPts val="1333"/>
              </a:spcBef>
              <a:buClr>
                <a:srgbClr val="0070C0"/>
              </a:buClr>
              <a:buSzPct val="90000"/>
            </a:pPr>
            <a:endParaRPr lang="en-GB" sz="1867" dirty="0">
              <a:solidFill>
                <a:prstClr val="black"/>
              </a:solidFill>
              <a:latin typeface="Arial"/>
            </a:endParaRPr>
          </a:p>
          <a:p>
            <a:pPr marL="457189" indent="-457189" defTabSz="1219170">
              <a:spcBef>
                <a:spcPts val="800"/>
              </a:spcBef>
              <a:buClr>
                <a:srgbClr val="0070C0"/>
              </a:buClr>
              <a:buSzPct val="90000"/>
              <a:buFont typeface="Wingdings" panose="05000000000000000000" pitchFamily="2" charset="2"/>
              <a:buChar char="§"/>
            </a:pPr>
            <a:endParaRPr lang="en-GB" sz="1867" dirty="0">
              <a:solidFill>
                <a:prstClr val="black"/>
              </a:solidFill>
              <a:latin typeface="Arial"/>
            </a:endParaRPr>
          </a:p>
          <a:p>
            <a:pPr marL="457189" indent="-457189" defTabSz="1219170">
              <a:spcBef>
                <a:spcPts val="800"/>
              </a:spcBef>
              <a:buClr>
                <a:srgbClr val="0070C0"/>
              </a:buClr>
              <a:buSzPct val="90000"/>
              <a:buFont typeface="Wingdings" panose="05000000000000000000" pitchFamily="2" charset="2"/>
              <a:buChar char="§"/>
            </a:pPr>
            <a:endParaRPr lang="en-GB" sz="1867" dirty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184573A-2F77-4C7E-B977-FEDBE381465B}"/>
              </a:ext>
            </a:extLst>
          </p:cNvPr>
          <p:cNvSpPr/>
          <p:nvPr/>
        </p:nvSpPr>
        <p:spPr>
          <a:xfrm>
            <a:off x="417052" y="2632627"/>
            <a:ext cx="5472608" cy="3487079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457189" indent="-457189" defTabSz="1219170">
              <a:spcBef>
                <a:spcPts val="1333"/>
              </a:spcBef>
              <a:buClr>
                <a:srgbClr val="0070C0"/>
              </a:buClr>
              <a:buSzPct val="90000"/>
              <a:buFont typeface="Courier New" panose="02070309020205020404" pitchFamily="49" charset="0"/>
              <a:buChar char="o"/>
            </a:pPr>
            <a:r>
              <a:rPr lang="en-GB" sz="1600" dirty="0">
                <a:solidFill>
                  <a:prstClr val="black"/>
                </a:solidFill>
                <a:latin typeface="Arial"/>
              </a:rPr>
              <a:t>Open forum for communication with the network </a:t>
            </a:r>
          </a:p>
          <a:p>
            <a:pPr marL="457189" indent="-457189" defTabSz="1219170">
              <a:spcBef>
                <a:spcPts val="1333"/>
              </a:spcBef>
              <a:buClr>
                <a:srgbClr val="0070C0"/>
              </a:buClr>
              <a:buSzPct val="90000"/>
              <a:buFont typeface="Courier New" panose="02070309020205020404" pitchFamily="49" charset="0"/>
              <a:buChar char="o"/>
            </a:pPr>
            <a:r>
              <a:rPr lang="en-GB" sz="1600" dirty="0">
                <a:solidFill>
                  <a:prstClr val="black"/>
                </a:solidFill>
                <a:latin typeface="Arial"/>
              </a:rPr>
              <a:t>Communicates change implementation updates with the network</a:t>
            </a:r>
          </a:p>
          <a:p>
            <a:pPr marL="457189" indent="-457189" defTabSz="1219170">
              <a:spcBef>
                <a:spcPts val="1333"/>
              </a:spcBef>
              <a:buClr>
                <a:srgbClr val="0070C0"/>
              </a:buClr>
              <a:buSzPct val="90000"/>
              <a:buFont typeface="Courier New" panose="02070309020205020404" pitchFamily="49" charset="0"/>
              <a:buChar char="o"/>
            </a:pPr>
            <a:r>
              <a:rPr lang="en-GB" sz="1600" dirty="0">
                <a:solidFill>
                  <a:prstClr val="black"/>
                </a:solidFill>
                <a:latin typeface="Arial"/>
              </a:rPr>
              <a:t>Responds to questions from the network</a:t>
            </a:r>
          </a:p>
          <a:p>
            <a:pPr marL="457189" indent="-457189" defTabSz="1219170">
              <a:spcBef>
                <a:spcPts val="1333"/>
              </a:spcBef>
              <a:buClr>
                <a:srgbClr val="0070C0"/>
              </a:buClr>
              <a:buSzPct val="90000"/>
              <a:buFont typeface="Courier New" panose="02070309020205020404" pitchFamily="49" charset="0"/>
              <a:buChar char="o"/>
            </a:pPr>
            <a:r>
              <a:rPr lang="en-GB" sz="1600" dirty="0">
                <a:solidFill>
                  <a:prstClr val="black"/>
                </a:solidFill>
                <a:latin typeface="Arial"/>
              </a:rPr>
              <a:t>Identify lessons learned with the network and impact to the business</a:t>
            </a:r>
          </a:p>
          <a:p>
            <a:pPr marL="457189" indent="-457189" defTabSz="1219170">
              <a:spcBef>
                <a:spcPts val="1333"/>
              </a:spcBef>
              <a:buClr>
                <a:srgbClr val="0070C0"/>
              </a:buClr>
              <a:buSzPct val="90000"/>
              <a:buFont typeface="Courier New" panose="02070309020205020404" pitchFamily="49" charset="0"/>
              <a:buChar char="o"/>
            </a:pPr>
            <a:r>
              <a:rPr lang="en-GB" sz="1600" dirty="0">
                <a:solidFill>
                  <a:prstClr val="black"/>
                </a:solidFill>
                <a:latin typeface="Arial"/>
              </a:rPr>
              <a:t>Documents call to actions and network feedback necessary for escalation</a:t>
            </a:r>
          </a:p>
          <a:p>
            <a:pPr marL="457189" indent="-457189" defTabSz="1219170">
              <a:buClr>
                <a:srgbClr val="0070C0"/>
              </a:buClr>
              <a:buSzPct val="90000"/>
              <a:buFont typeface="Wingdings" panose="05000000000000000000" pitchFamily="2" charset="2"/>
              <a:buChar char="§"/>
            </a:pPr>
            <a:endParaRPr lang="en-GB" sz="1867" dirty="0">
              <a:solidFill>
                <a:prstClr val="black"/>
              </a:solidFill>
              <a:latin typeface="Arial"/>
            </a:endParaRPr>
          </a:p>
          <a:p>
            <a:pPr marL="457189" indent="-457189" defTabSz="1219170">
              <a:buClr>
                <a:srgbClr val="0070C0"/>
              </a:buClr>
              <a:buSzPct val="90000"/>
              <a:buFont typeface="Wingdings" panose="05000000000000000000" pitchFamily="2" charset="2"/>
              <a:buChar char="§"/>
            </a:pPr>
            <a:endParaRPr lang="en-GB" sz="1867" dirty="0">
              <a:solidFill>
                <a:prstClr val="black"/>
              </a:solidFill>
              <a:latin typeface="Arial"/>
            </a:endParaRPr>
          </a:p>
          <a:p>
            <a:pPr algn="ctr" defTabSz="1219170">
              <a:buClr>
                <a:srgbClr val="0070C0"/>
              </a:buClr>
            </a:pPr>
            <a:endParaRPr lang="en-GB" sz="160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5DEB4B4-8A0C-49A3-BF9D-1B7A1D24F108}"/>
              </a:ext>
            </a:extLst>
          </p:cNvPr>
          <p:cNvSpPr/>
          <p:nvPr/>
        </p:nvSpPr>
        <p:spPr>
          <a:xfrm>
            <a:off x="6063319" y="2284980"/>
            <a:ext cx="5472608" cy="361531"/>
          </a:xfrm>
          <a:prstGeom prst="rect">
            <a:avLst/>
          </a:prstGeom>
          <a:solidFill>
            <a:srgbClr val="0072C8"/>
          </a:solidFill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r>
              <a:rPr lang="en-GB" sz="1867" b="1" dirty="0">
                <a:solidFill>
                  <a:srgbClr val="FFFFFF"/>
                </a:solidFill>
                <a:latin typeface="Arial"/>
              </a:rPr>
              <a:t>Milestone Specific Touchpoints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E66E2FF-30E2-4955-9169-F304E8F0A727}"/>
              </a:ext>
            </a:extLst>
          </p:cNvPr>
          <p:cNvSpPr/>
          <p:nvPr/>
        </p:nvSpPr>
        <p:spPr>
          <a:xfrm>
            <a:off x="417052" y="2284980"/>
            <a:ext cx="5472608" cy="361531"/>
          </a:xfrm>
          <a:prstGeom prst="rect">
            <a:avLst/>
          </a:prstGeom>
          <a:solidFill>
            <a:srgbClr val="0072C8"/>
          </a:solidFill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r>
              <a:rPr lang="en-GB" sz="1867" b="1" dirty="0">
                <a:solidFill>
                  <a:srgbClr val="FFFFFF"/>
                </a:solidFill>
                <a:latin typeface="Arial"/>
              </a:rPr>
              <a:t>Monthly Meetings</a:t>
            </a:r>
          </a:p>
        </p:txBody>
      </p:sp>
    </p:spTree>
    <p:extLst>
      <p:ext uri="{BB962C8B-B14F-4D97-AF65-F5344CB8AC3E}">
        <p14:creationId xmlns:p14="http://schemas.microsoft.com/office/powerpoint/2010/main" val="317347210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GENUMBER" val="1"/>
  <p:tag name="TEXTBOX" val="Text"/>
  <p:tag name="ARTICULATE_PROJECT_OPEN" val="0"/>
  <p:tag name="ARTICULATE_SLIDE_COUNT" val="20"/>
</p:tagLst>
</file>

<file path=ppt/theme/theme1.xml><?xml version="1.0" encoding="utf-8"?>
<a:theme xmlns:a="http://schemas.openxmlformats.org/drawingml/2006/main" name="3_Illumina_Template_Forensics_CONFIDENTIAL">
  <a:themeElements>
    <a:clrScheme name="DCP Colors">
      <a:dk1>
        <a:srgbClr val="1A1818"/>
      </a:dk1>
      <a:lt1>
        <a:srgbClr val="FFFFFF"/>
      </a:lt1>
      <a:dk2>
        <a:srgbClr val="616161"/>
      </a:dk2>
      <a:lt2>
        <a:srgbClr val="BBBBBB"/>
      </a:lt2>
      <a:accent1>
        <a:srgbClr val="FFB341"/>
      </a:accent1>
      <a:accent2>
        <a:srgbClr val="885087"/>
      </a:accent2>
      <a:accent3>
        <a:srgbClr val="3E7EBE"/>
      </a:accent3>
      <a:accent4>
        <a:srgbClr val="81AF45"/>
      </a:accent4>
      <a:accent5>
        <a:srgbClr val="C5246E"/>
      </a:accent5>
      <a:accent6>
        <a:srgbClr val="2EB9C0"/>
      </a:accent6>
      <a:hlink>
        <a:srgbClr val="4B9BEC"/>
      </a:hlink>
      <a:folHlink>
        <a:srgbClr val="326CA4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>
        <a:ln>
          <a:solidFill>
            <a:schemeClr val="tx2"/>
          </a:solidFill>
          <a:headEnd type="none"/>
          <a:tailEnd type="triangl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>
    <a:extraClrScheme>
      <a:clrScheme name="Illumina Colors">
        <a:dk1>
          <a:srgbClr val="4D4D4F"/>
        </a:dk1>
        <a:lt1>
          <a:srgbClr val="FFFFFF"/>
        </a:lt1>
        <a:dk2>
          <a:srgbClr val="4D4D4F"/>
        </a:dk2>
        <a:lt2>
          <a:srgbClr val="BBBBBB"/>
        </a:lt2>
        <a:accent1>
          <a:srgbClr val="AD73AC"/>
        </a:accent1>
        <a:accent2>
          <a:srgbClr val="7CA8D4"/>
        </a:accent2>
        <a:accent3>
          <a:srgbClr val="B9C980"/>
        </a:accent3>
        <a:accent4>
          <a:srgbClr val="D04C4F"/>
        </a:accent4>
        <a:accent5>
          <a:srgbClr val="D3BCD2"/>
        </a:accent5>
        <a:accent6>
          <a:srgbClr val="A9C1D9"/>
        </a:accent6>
        <a:hlink>
          <a:srgbClr val="B9C980"/>
        </a:hlink>
        <a:folHlink>
          <a:srgbClr val="7CA8D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llumina Colors">
        <a:dk1>
          <a:srgbClr val="4D4D4F"/>
        </a:dk1>
        <a:lt1>
          <a:srgbClr val="FFFFFF"/>
        </a:lt1>
        <a:dk2>
          <a:srgbClr val="4D4D4F"/>
        </a:dk2>
        <a:lt2>
          <a:srgbClr val="BBBBBB"/>
        </a:lt2>
        <a:accent1>
          <a:srgbClr val="AD73AC"/>
        </a:accent1>
        <a:accent2>
          <a:srgbClr val="7CA8D4"/>
        </a:accent2>
        <a:accent3>
          <a:srgbClr val="B9C980"/>
        </a:accent3>
        <a:accent4>
          <a:srgbClr val="D04C4F"/>
        </a:accent4>
        <a:accent5>
          <a:srgbClr val="D3BCD2"/>
        </a:accent5>
        <a:accent6>
          <a:srgbClr val="A9C1D9"/>
        </a:accent6>
        <a:hlink>
          <a:srgbClr val="B9C980"/>
        </a:hlink>
        <a:folHlink>
          <a:srgbClr val="7CA8D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Illumina_Template_Corporate_INTERNAL_WIDE [Read-Only]" id="{7D620918-372C-4E84-8BEB-AE57616EF99B}" vid="{864B5FC3-A614-4998-B45E-8160E2E7D5C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ED37CA9C0D1194D90B478B6F6277E2B" ma:contentTypeVersion="10" ma:contentTypeDescription="Create a new document." ma:contentTypeScope="" ma:versionID="8c268b238180180661fa2cc40bd8e518">
  <xsd:schema xmlns:xsd="http://www.w3.org/2001/XMLSchema" xmlns:xs="http://www.w3.org/2001/XMLSchema" xmlns:p="http://schemas.microsoft.com/office/2006/metadata/properties" xmlns:ns2="2f672d84-604b-4e28-a93b-f1aaed252877" xmlns:ns3="590527db-7cac-486e-957a-ae16b5a384c5" targetNamespace="http://schemas.microsoft.com/office/2006/metadata/properties" ma:root="true" ma:fieldsID="d52745c9f9ef7b0e2865bc07b09435c5" ns2:_="" ns3:_="">
    <xsd:import namespace="2f672d84-604b-4e28-a93b-f1aaed252877"/>
    <xsd:import namespace="590527db-7cac-486e-957a-ae16b5a384c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f672d84-604b-4e28-a93b-f1aaed25287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90527db-7cac-486e-957a-ae16b5a384c5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7660D645-BE86-4210-9AC9-E3326D2F47B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46200D5-B0A5-49EB-8A25-385244E9225A}">
  <ds:schemaRefs>
    <ds:schemaRef ds:uri="2f672d84-604b-4e28-a93b-f1aaed252877"/>
    <ds:schemaRef ds:uri="590527db-7cac-486e-957a-ae16b5a384c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78934199-67F3-4765-A32F-7AEDCCE75745}">
  <ds:schemaRefs>
    <ds:schemaRef ds:uri="2f672d84-604b-4e28-a93b-f1aaed252877"/>
    <ds:schemaRef ds:uri="590527db-7cac-486e-957a-ae16b5a384c5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82</TotalTime>
  <Words>958</Words>
  <Application>Microsoft Office PowerPoint</Application>
  <PresentationFormat>Widescreen</PresentationFormat>
  <Paragraphs>207</Paragraphs>
  <Slides>14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3_Illumina_Template_Forensics_CONFIDENTIAL</vt:lpstr>
      <vt:lpstr>STAKEHOLDER ENGAGEMENT</vt:lpstr>
      <vt:lpstr>Engagement Summary</vt:lpstr>
      <vt:lpstr>Scale and Definitions  </vt:lpstr>
      <vt:lpstr>Engagement Matrix</vt:lpstr>
      <vt:lpstr>Executive Engagement Focus</vt:lpstr>
      <vt:lpstr>Engagement Operating Model</vt:lpstr>
      <vt:lpstr>Org Partner Engagement Focus</vt:lpstr>
      <vt:lpstr>Engagement Operating Model</vt:lpstr>
      <vt:lpstr>Change Agent Engagement Focus</vt:lpstr>
      <vt:lpstr>Change Ambassador Network Objective</vt:lpstr>
      <vt:lpstr>Change Ambassador Network Overview </vt:lpstr>
      <vt:lpstr>ROI </vt:lpstr>
      <vt:lpstr>Change Ambassador Network</vt:lpstr>
      <vt:lpstr>Engagement Cadence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Arora, Puneet</dc:creator>
  <cp:lastModifiedBy>Ian Brooks</cp:lastModifiedBy>
  <cp:revision>18</cp:revision>
  <dcterms:created xsi:type="dcterms:W3CDTF">2017-04-17T06:01:51Z</dcterms:created>
  <dcterms:modified xsi:type="dcterms:W3CDTF">2023-03-30T17:09:39Z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1F334392-A16C-47C5-A80B-1067F37BE2DE</vt:lpwstr>
  </property>
  <property fmtid="{D5CDD505-2E9C-101B-9397-08002B2CF9AE}" pid="3" name="ArticulatePath">
    <vt:lpwstr>Change Champion R2_ Session 1 v0.2</vt:lpwstr>
  </property>
  <property fmtid="{D5CDD505-2E9C-101B-9397-08002B2CF9AE}" pid="4" name="_NewReviewCycle">
    <vt:lpwstr/>
  </property>
  <property fmtid="{D5CDD505-2E9C-101B-9397-08002B2CF9AE}" pid="5" name="ContentTypeId">
    <vt:lpwstr>0x0101008ED37CA9C0D1194D90B478B6F6277E2B</vt:lpwstr>
  </property>
</Properties>
</file>