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4"/>
  </p:sldMasterIdLst>
  <p:notesMasterIdLst>
    <p:notesMasterId r:id="rId13"/>
  </p:notesMasterIdLst>
  <p:sldIdLst>
    <p:sldId id="271" r:id="rId5"/>
    <p:sldId id="7622" r:id="rId6"/>
    <p:sldId id="7624" r:id="rId7"/>
    <p:sldId id="7627" r:id="rId8"/>
    <p:sldId id="7626" r:id="rId9"/>
    <p:sldId id="7628" r:id="rId10"/>
    <p:sldId id="7630" r:id="rId11"/>
    <p:sldId id="7629" r:id="rId12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Nidadavolu, Nagendra (US - Hyderabad)" initials="NN(-H" lastIdx="28" clrIdx="6">
    <p:extLst>
      <p:ext uri="{19B8F6BF-5375-455C-9EA6-DF929625EA0E}">
        <p15:presenceInfo xmlns:p15="http://schemas.microsoft.com/office/powerpoint/2012/main" userId="S-1-5-21-238447276-1040861923-1850952788-561509" providerId="AD"/>
      </p:ext>
    </p:extLst>
  </p:cmAuthor>
  <p:cmAuthor id="1" name="Valladares, Krystelle" initials="VK" lastIdx="40" clrIdx="0">
    <p:extLst>
      <p:ext uri="{19B8F6BF-5375-455C-9EA6-DF929625EA0E}">
        <p15:presenceInfo xmlns:p15="http://schemas.microsoft.com/office/powerpoint/2012/main" userId="S-1-5-21-329068152-1454471165-1417001333-2480060" providerId="AD"/>
      </p:ext>
    </p:extLst>
  </p:cmAuthor>
  <p:cmAuthor id="8" name="Ryback, Laurana" initials="LR" lastIdx="54" clrIdx="7">
    <p:extLst>
      <p:ext uri="{19B8F6BF-5375-455C-9EA6-DF929625EA0E}">
        <p15:presenceInfo xmlns:p15="http://schemas.microsoft.com/office/powerpoint/2012/main" userId="Ryback, Laurana" providerId="None"/>
      </p:ext>
    </p:extLst>
  </p:cmAuthor>
  <p:cmAuthor id="2" name="Kraus, Cicely" initials="KC" lastIdx="14" clrIdx="1">
    <p:extLst>
      <p:ext uri="{19B8F6BF-5375-455C-9EA6-DF929625EA0E}">
        <p15:presenceInfo xmlns:p15="http://schemas.microsoft.com/office/powerpoint/2012/main" userId="S-1-5-21-329068152-1454471165-1417001333-653900" providerId="AD"/>
      </p:ext>
    </p:extLst>
  </p:cmAuthor>
  <p:cmAuthor id="9" name="Laurana Ryback" initials="LR" lastIdx="5" clrIdx="8"/>
  <p:cmAuthor id="3" name="Arora, Puneet" initials="PA" lastIdx="26" clrIdx="2">
    <p:extLst>
      <p:ext uri="{19B8F6BF-5375-455C-9EA6-DF929625EA0E}">
        <p15:presenceInfo xmlns:p15="http://schemas.microsoft.com/office/powerpoint/2012/main" userId="Arora, Puneet" providerId="None"/>
      </p:ext>
    </p:extLst>
  </p:cmAuthor>
  <p:cmAuthor id="10" name="Tirado, Jesse" initials="TJ" lastIdx="0" clrIdx="9">
    <p:extLst>
      <p:ext uri="{19B8F6BF-5375-455C-9EA6-DF929625EA0E}">
        <p15:presenceInfo xmlns:p15="http://schemas.microsoft.com/office/powerpoint/2012/main" userId="S::jtirado@illumina.com::2d68c875-e8a0-4a8c-b47d-13cf301ef723" providerId="AD"/>
      </p:ext>
    </p:extLst>
  </p:cmAuthor>
  <p:cmAuthor id="4" name="Farabaugh, Kristen" initials="KF" lastIdx="109" clrIdx="3">
    <p:extLst>
      <p:ext uri="{19B8F6BF-5375-455C-9EA6-DF929625EA0E}">
        <p15:presenceInfo xmlns:p15="http://schemas.microsoft.com/office/powerpoint/2012/main" userId="Farabaugh, Kristen" providerId="None"/>
      </p:ext>
    </p:extLst>
  </p:cmAuthor>
  <p:cmAuthor id="5" name="Diaz, Victor Manuel" initials="VMD" lastIdx="23" clrIdx="4">
    <p:extLst>
      <p:ext uri="{19B8F6BF-5375-455C-9EA6-DF929625EA0E}">
        <p15:presenceInfo xmlns:p15="http://schemas.microsoft.com/office/powerpoint/2012/main" userId="Diaz, Victor Manuel" providerId="None"/>
      </p:ext>
    </p:extLst>
  </p:cmAuthor>
  <p:cmAuthor id="6" name="Nagendra Nidadavolu" initials="NN" lastIdx="8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161"/>
    <a:srgbClr val="FFB441"/>
    <a:srgbClr val="3E7EBE"/>
    <a:srgbClr val="FF9500"/>
    <a:srgbClr val="44546A"/>
    <a:srgbClr val="CED8E8"/>
    <a:srgbClr val="885087"/>
    <a:srgbClr val="CDE1B3"/>
    <a:srgbClr val="E6F0D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9B5521-DE86-4A11-8630-AE5A227FD49F}" v="1" dt="2023-04-01T02:47:07.149"/>
    <p1510:client id="{79A55130-E23A-429D-A336-0DC9A6EDE5C2}" v="27" dt="2023-03-27T01:55:11.113"/>
    <p1510:client id="{F50E2BA3-0C6D-4DD9-B1AB-43CF5B08E6B1}" v="195" dt="2023-03-30T17:23:11.372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Brooks" userId="MeTdLWbj0g+73n6+CBNpjeO9vBuTwZM4VkDjO7BvvdE=" providerId="None" clId="Web-{149B5521-DE86-4A11-8630-AE5A227FD49F}"/>
    <pc:docChg chg="modSld">
      <pc:chgData name="Ian Brooks" userId="MeTdLWbj0g+73n6+CBNpjeO9vBuTwZM4VkDjO7BvvdE=" providerId="None" clId="Web-{149B5521-DE86-4A11-8630-AE5A227FD49F}" dt="2023-04-01T02:47:07.149" v="0"/>
      <pc:docMkLst>
        <pc:docMk/>
      </pc:docMkLst>
      <pc:sldChg chg="delSp">
        <pc:chgData name="Ian Brooks" userId="MeTdLWbj0g+73n6+CBNpjeO9vBuTwZM4VkDjO7BvvdE=" providerId="None" clId="Web-{149B5521-DE86-4A11-8630-AE5A227FD49F}" dt="2023-04-01T02:47:07.149" v="0"/>
        <pc:sldMkLst>
          <pc:docMk/>
          <pc:sldMk cId="394804010" sldId="7624"/>
        </pc:sldMkLst>
        <pc:spChg chg="del">
          <ac:chgData name="Ian Brooks" userId="MeTdLWbj0g+73n6+CBNpjeO9vBuTwZM4VkDjO7BvvdE=" providerId="None" clId="Web-{149B5521-DE86-4A11-8630-AE5A227FD49F}" dt="2023-04-01T02:47:07.149" v="0"/>
          <ac:spMkLst>
            <pc:docMk/>
            <pc:sldMk cId="394804010" sldId="7624"/>
            <ac:spMk id="10" creationId="{FC3B30C7-6472-024E-D674-12A3C0E4ADFF}"/>
          </ac:spMkLst>
        </pc:spChg>
      </pc:sldChg>
    </pc:docChg>
  </pc:docChgLst>
  <pc:docChgLst>
    <pc:chgData name="Ian Brooks" userId="MeTdLWbj0g+73n6+CBNpjeO9vBuTwZM4VkDjO7BvvdE=" providerId="None" clId="Web-{79A55130-E23A-429D-A336-0DC9A6EDE5C2}"/>
    <pc:docChg chg="modSld">
      <pc:chgData name="Ian Brooks" userId="MeTdLWbj0g+73n6+CBNpjeO9vBuTwZM4VkDjO7BvvdE=" providerId="None" clId="Web-{79A55130-E23A-429D-A336-0DC9A6EDE5C2}" dt="2023-03-27T01:55:11.113" v="20" actId="14100"/>
      <pc:docMkLst>
        <pc:docMk/>
      </pc:docMkLst>
      <pc:sldChg chg="modSp">
        <pc:chgData name="Ian Brooks" userId="MeTdLWbj0g+73n6+CBNpjeO9vBuTwZM4VkDjO7BvvdE=" providerId="None" clId="Web-{79A55130-E23A-429D-A336-0DC9A6EDE5C2}" dt="2023-03-27T01:55:11.113" v="20" actId="14100"/>
        <pc:sldMkLst>
          <pc:docMk/>
          <pc:sldMk cId="1910207263" sldId="7622"/>
        </pc:sldMkLst>
        <pc:spChg chg="mod">
          <ac:chgData name="Ian Brooks" userId="MeTdLWbj0g+73n6+CBNpjeO9vBuTwZM4VkDjO7BvvdE=" providerId="None" clId="Web-{79A55130-E23A-429D-A336-0DC9A6EDE5C2}" dt="2023-03-27T01:55:11.113" v="20" actId="14100"/>
          <ac:spMkLst>
            <pc:docMk/>
            <pc:sldMk cId="1910207263" sldId="7622"/>
            <ac:spMk id="5" creationId="{E068F480-0C8C-9736-1EB6-055165BB87A3}"/>
          </ac:spMkLst>
        </pc:spChg>
      </pc:sldChg>
      <pc:sldChg chg="modSp">
        <pc:chgData name="Ian Brooks" userId="MeTdLWbj0g+73n6+CBNpjeO9vBuTwZM4VkDjO7BvvdE=" providerId="None" clId="Web-{79A55130-E23A-429D-A336-0DC9A6EDE5C2}" dt="2023-03-27T01:55:00.019" v="19"/>
        <pc:sldMkLst>
          <pc:docMk/>
          <pc:sldMk cId="900513539" sldId="7626"/>
        </pc:sldMkLst>
        <pc:graphicFrameChg chg="mod modGraphic">
          <ac:chgData name="Ian Brooks" userId="MeTdLWbj0g+73n6+CBNpjeO9vBuTwZM4VkDjO7BvvdE=" providerId="None" clId="Web-{79A55130-E23A-429D-A336-0DC9A6EDE5C2}" dt="2023-03-27T01:55:00.019" v="19"/>
          <ac:graphicFrameMkLst>
            <pc:docMk/>
            <pc:sldMk cId="900513539" sldId="7626"/>
            <ac:graphicFrameMk id="5" creationId="{BB07F6CA-A31F-6A04-34E4-D548AECA9EE8}"/>
          </ac:graphicFrameMkLst>
        </pc:graphicFrameChg>
      </pc:sldChg>
    </pc:docChg>
  </pc:docChgLst>
  <pc:docChgLst>
    <pc:chgData name="Ian Brooks" clId="Web-{F50E2BA3-0C6D-4DD9-B1AB-43CF5B08E6B1}"/>
    <pc:docChg chg="delSld modSld">
      <pc:chgData name="Ian Brooks" userId="" providerId="" clId="Web-{F50E2BA3-0C6D-4DD9-B1AB-43CF5B08E6B1}" dt="2023-03-30T17:23:11.372" v="158"/>
      <pc:docMkLst>
        <pc:docMk/>
      </pc:docMkLst>
      <pc:sldChg chg="modSp del">
        <pc:chgData name="Ian Brooks" userId="" providerId="" clId="Web-{F50E2BA3-0C6D-4DD9-B1AB-43CF5B08E6B1}" dt="2023-03-30T17:23:11.372" v="158"/>
        <pc:sldMkLst>
          <pc:docMk/>
          <pc:sldMk cId="1361242562" sldId="1380"/>
        </pc:sldMkLst>
        <pc:spChg chg="mod">
          <ac:chgData name="Ian Brooks" userId="" providerId="" clId="Web-{F50E2BA3-0C6D-4DD9-B1AB-43CF5B08E6B1}" dt="2023-03-30T17:22:35.512" v="147" actId="20577"/>
          <ac:spMkLst>
            <pc:docMk/>
            <pc:sldMk cId="1361242562" sldId="1380"/>
            <ac:spMk id="3" creationId="{F74B9FC5-D69A-DA57-0C2D-7ECA36D57E3C}"/>
          </ac:spMkLst>
        </pc:spChg>
        <pc:spChg chg="mod">
          <ac:chgData name="Ian Brooks" userId="" providerId="" clId="Web-{F50E2BA3-0C6D-4DD9-B1AB-43CF5B08E6B1}" dt="2023-03-30T17:23:09.747" v="157" actId="20577"/>
          <ac:spMkLst>
            <pc:docMk/>
            <pc:sldMk cId="1361242562" sldId="1380"/>
            <ac:spMk id="14" creationId="{4456D426-F997-44D0-B597-0CC58DC63D88}"/>
          </ac:spMkLst>
        </pc:spChg>
      </pc:sldChg>
      <pc:sldChg chg="modSp">
        <pc:chgData name="Ian Brooks" userId="" providerId="" clId="Web-{F50E2BA3-0C6D-4DD9-B1AB-43CF5B08E6B1}" dt="2023-03-30T17:18:28.987" v="15" actId="14100"/>
        <pc:sldMkLst>
          <pc:docMk/>
          <pc:sldMk cId="1910207263" sldId="7622"/>
        </pc:sldMkLst>
        <pc:spChg chg="mod">
          <ac:chgData name="Ian Brooks" userId="" providerId="" clId="Web-{F50E2BA3-0C6D-4DD9-B1AB-43CF5B08E6B1}" dt="2023-03-30T17:18:28.987" v="15" actId="14100"/>
          <ac:spMkLst>
            <pc:docMk/>
            <pc:sldMk cId="1910207263" sldId="7622"/>
            <ac:spMk id="12" creationId="{0116F2C8-33A8-32DC-A8CD-AB91698CEFD5}"/>
          </ac:spMkLst>
        </pc:spChg>
      </pc:sldChg>
      <pc:sldChg chg="modSp">
        <pc:chgData name="Ian Brooks" userId="" providerId="" clId="Web-{F50E2BA3-0C6D-4DD9-B1AB-43CF5B08E6B1}" dt="2023-03-30T17:21:52.791" v="128"/>
        <pc:sldMkLst>
          <pc:docMk/>
          <pc:sldMk cId="900513539" sldId="7626"/>
        </pc:sldMkLst>
        <pc:graphicFrameChg chg="mod modGraphic">
          <ac:chgData name="Ian Brooks" userId="" providerId="" clId="Web-{F50E2BA3-0C6D-4DD9-B1AB-43CF5B08E6B1}" dt="2023-03-30T17:21:52.791" v="128"/>
          <ac:graphicFrameMkLst>
            <pc:docMk/>
            <pc:sldMk cId="900513539" sldId="7626"/>
            <ac:graphicFrameMk id="5" creationId="{BB07F6CA-A31F-6A04-34E4-D548AECA9EE8}"/>
          </ac:graphicFrameMkLst>
        </pc:graphicFrameChg>
      </pc:sldChg>
      <pc:sldChg chg="modSp">
        <pc:chgData name="Ian Brooks" userId="" providerId="" clId="Web-{F50E2BA3-0C6D-4DD9-B1AB-43CF5B08E6B1}" dt="2023-03-30T17:20:05.147" v="100" actId="20577"/>
        <pc:sldMkLst>
          <pc:docMk/>
          <pc:sldMk cId="1657100180" sldId="7627"/>
        </pc:sldMkLst>
        <pc:spChg chg="mod">
          <ac:chgData name="Ian Brooks" userId="" providerId="" clId="Web-{F50E2BA3-0C6D-4DD9-B1AB-43CF5B08E6B1}" dt="2023-03-30T17:20:05.147" v="100" actId="20577"/>
          <ac:spMkLst>
            <pc:docMk/>
            <pc:sldMk cId="1657100180" sldId="7627"/>
            <ac:spMk id="33" creationId="{F7AD008C-1E3F-5BBD-F79A-7C799C6C7F0F}"/>
          </ac:spMkLst>
        </pc:spChg>
      </pc:sldChg>
      <pc:sldChg chg="modSp">
        <pc:chgData name="Ian Brooks" userId="" providerId="" clId="Web-{F50E2BA3-0C6D-4DD9-B1AB-43CF5B08E6B1}" dt="2023-03-30T17:20:49.305" v="102" actId="20577"/>
        <pc:sldMkLst>
          <pc:docMk/>
          <pc:sldMk cId="3289503367" sldId="7628"/>
        </pc:sldMkLst>
        <pc:spChg chg="mod">
          <ac:chgData name="Ian Brooks" userId="" providerId="" clId="Web-{F50E2BA3-0C6D-4DD9-B1AB-43CF5B08E6B1}" dt="2023-03-30T17:20:49.305" v="102" actId="20577"/>
          <ac:spMkLst>
            <pc:docMk/>
            <pc:sldMk cId="3289503367" sldId="7628"/>
            <ac:spMk id="11" creationId="{ED3A99BB-0F07-BE6D-AE29-0A38B4111210}"/>
          </ac:spMkLst>
        </pc:spChg>
      </pc:sldChg>
      <pc:sldChg chg="modSp">
        <pc:chgData name="Ian Brooks" userId="" providerId="" clId="Web-{F50E2BA3-0C6D-4DD9-B1AB-43CF5B08E6B1}" dt="2023-03-30T17:22:22.543" v="138"/>
        <pc:sldMkLst>
          <pc:docMk/>
          <pc:sldMk cId="3792394359" sldId="7629"/>
        </pc:sldMkLst>
        <pc:graphicFrameChg chg="mod modGraphic">
          <ac:chgData name="Ian Brooks" userId="" providerId="" clId="Web-{F50E2BA3-0C6D-4DD9-B1AB-43CF5B08E6B1}" dt="2023-03-30T17:22:22.543" v="138"/>
          <ac:graphicFrameMkLst>
            <pc:docMk/>
            <pc:sldMk cId="3792394359" sldId="7629"/>
            <ac:graphicFrameMk id="7" creationId="{18484D09-551D-968A-EB2F-2ACF60C8A1B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E6EF4-A7D5-4930-9BA6-33279233D58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BEBB-760B-4EC6-B671-AE602BF82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9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sition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FF55BFD-B600-A24E-93BA-3A1C485CD505}"/>
              </a:ext>
            </a:extLst>
          </p:cNvPr>
          <p:cNvSpPr/>
          <p:nvPr userDrawn="1"/>
        </p:nvSpPr>
        <p:spPr bwMode="auto">
          <a:xfrm>
            <a:off x="9495691" y="5591910"/>
            <a:ext cx="668217" cy="1266090"/>
          </a:xfrm>
          <a:prstGeom prst="rect">
            <a:avLst/>
          </a:prstGeom>
          <a:solidFill>
            <a:schemeClr val="bg1">
              <a:alpha val="71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56843D72-780A-4DB4-8F9D-1587E392D2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CEC00DC6-F5F3-4091-A1FE-FE0A334737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l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E91A1F35-AAC3-9431-CC21-B11FEF8719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2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E883B471-979B-454D-ADF3-01E9555ACB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42693BA-A6E9-1CBE-B842-5F61D8126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2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5E933BB5-37AB-4D56-882F-9FFF02864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7C957EE-1C81-2328-0A83-1543903500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9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688E7CA1-4E24-46C4-BC20-A6678C206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482AD58-FD78-D89E-B45F-7F01D4F0E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3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E19C61F-69CB-439D-B74D-54B25C77E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FA7A1A1-6C67-D6D5-9BAB-E84EC0C44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11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79A8C0C-8846-42E0-A06B-831C19FE8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9030966-EAEC-5F16-6E50-6B1E8A5EB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1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EBE1AC1-092A-4071-B15F-99D34918F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26D673-983B-7C8C-6C2D-ED3D41572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141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4CC9C0A-C3B0-41AC-8148-2DC115D42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BE0BCCE-408A-5329-DA1F-BB1D80027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5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914353E-5E64-43C2-A55D-CAA347220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BFACFA-6C6E-FB67-3A5C-7DF195C778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0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BF53AD9-5755-F616-6DBD-62DF5581A1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37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2B092E29-ABDB-4B42-A104-27F05A5AA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6429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0788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92490C2A-5184-470C-A5F9-E2EAD7F295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6932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dirty="0"/>
              <a:t>First level bullet, century gothic, 18pt, blue bullet</a:t>
            </a:r>
          </a:p>
          <a:p>
            <a:pPr lvl="1"/>
            <a:r>
              <a:rPr lang="en-US" dirty="0"/>
              <a:t>Second level bullet, century gothic, 16pt, green bullet</a:t>
            </a:r>
          </a:p>
          <a:p>
            <a:pPr lvl="2"/>
            <a:r>
              <a:rPr lang="en-US" dirty="0"/>
              <a:t>Third level bullet, century gothic, 14pt, grey bullet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591950"/>
          </a:xfrm>
        </p:spPr>
        <p:txBody>
          <a:bodyPr anchor="t" anchorCtr="0"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1-column layout title 28pt Century Gothic bold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079893" y="6469552"/>
            <a:ext cx="1021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0BB2B-A04D-4CFE-A72F-29B51F99AA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92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Sub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7781" y="6460623"/>
            <a:ext cx="431079" cy="26596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800">
                <a:gradFill>
                  <a:gsLst>
                    <a:gs pos="7258">
                      <a:schemeClr val="accent2"/>
                    </a:gs>
                    <a:gs pos="19000">
                      <a:schemeClr val="accent2"/>
                    </a:gs>
                  </a:gsLst>
                  <a:lin ang="5400000" scaled="1"/>
                </a:gra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06401" y="433453"/>
            <a:ext cx="11379200" cy="450152"/>
          </a:xfrm>
        </p:spPr>
        <p:txBody>
          <a:bodyPr vert="horz" wrap="square" lIns="0" tIns="0" rIns="0" bIns="0" rtlCol="0">
            <a:noAutofit/>
          </a:bodyPr>
          <a:lstStyle>
            <a:lvl1pPr marL="380990" indent="-380990">
              <a:buFont typeface="Arial" panose="020B0604020202020204" pitchFamily="34" charset="0"/>
              <a:buNone/>
              <a:defRPr lang="en-US" sz="3200" b="0" kern="0" spc="-93" baseline="0" dirty="0">
                <a:gradFill>
                  <a:gsLst>
                    <a:gs pos="2419">
                      <a:schemeClr val="accent2"/>
                    </a:gs>
                    <a:gs pos="7000">
                      <a:schemeClr val="accent2"/>
                    </a:gs>
                  </a:gsLst>
                  <a:lin ang="5400000" scaled="1"/>
                </a:gra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Insert slide title here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17051" y="1028283"/>
            <a:ext cx="11365535" cy="227755"/>
          </a:xfrm>
        </p:spPr>
        <p:txBody>
          <a:bodyPr tIns="0"/>
          <a:lstStyle>
            <a:lvl1pPr marL="0" indent="0">
              <a:buNone/>
              <a:defRPr lang="en-US" sz="1467" kern="1200" spc="53" baseline="0" dirty="0" smtClean="0">
                <a:gradFill>
                  <a:gsLst>
                    <a:gs pos="2419">
                      <a:schemeClr val="bg1">
                        <a:lumMod val="50000"/>
                      </a:schemeClr>
                    </a:gs>
                    <a:gs pos="8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710" indent="0">
              <a:buNone/>
              <a:defRPr/>
            </a:lvl2pPr>
            <a:lvl3pPr marL="431789" indent="0">
              <a:buNone/>
              <a:defRPr/>
            </a:lvl3pPr>
            <a:lvl4pPr marL="609585" indent="0">
              <a:buNone/>
              <a:defRPr/>
            </a:lvl4pPr>
            <a:lvl5pPr marL="791614" indent="0">
              <a:buNone/>
              <a:defRPr/>
            </a:lvl5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891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001" y="348273"/>
            <a:ext cx="9773228" cy="96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Today’s Agenda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015" y="1398855"/>
            <a:ext cx="11303031" cy="4539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Heading goes here – bullets based on dot in logo</a:t>
            </a:r>
          </a:p>
          <a:p>
            <a:pPr lvl="1"/>
            <a:r>
              <a:rPr lang="en-US"/>
              <a:t>Example of a secondary message in smaller font</a:t>
            </a:r>
          </a:p>
          <a:p>
            <a:pPr lvl="1"/>
            <a:r>
              <a:rPr lang="en-US"/>
              <a:t>Secondary message number two – same size font</a:t>
            </a:r>
          </a:p>
          <a:p>
            <a:pPr lvl="0"/>
            <a:r>
              <a:rPr lang="en-US"/>
              <a:t>Second heading goes here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9EFEEE3-9D53-96DE-ED50-EDA0F28FE94C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1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82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868" r:id="rId10"/>
    <p:sldLayoutId id="2147483877" r:id="rId11"/>
    <p:sldLayoutId id="2147483878" r:id="rId12"/>
    <p:sldLayoutId id="2147483910" r:id="rId13"/>
    <p:sldLayoutId id="2147483911" r:id="rId14"/>
    <p:sldLayoutId id="2147483912" r:id="rId1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i="0" kern="500" spc="-51" baseline="0">
          <a:solidFill>
            <a:schemeClr val="tx1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17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34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51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68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342878" indent="-342878" algn="l" rtl="0" eaLnBrk="1" fontAlgn="base" hangingPunct="1">
        <a:spcBef>
          <a:spcPts val="900"/>
        </a:spcBef>
        <a:spcAft>
          <a:spcPts val="900"/>
        </a:spcAft>
        <a:buClr>
          <a:srgbClr val="0081C0"/>
        </a:buClr>
        <a:buSzPct val="100000"/>
        <a:buFont typeface="Arial" panose="020B0604020202020204" pitchFamily="34" charset="0"/>
        <a:buChar char="•"/>
        <a:tabLst/>
        <a:defRPr sz="2200" b="1" kern="500" spc="31" baseline="0">
          <a:solidFill>
            <a:schemeClr val="tx1"/>
          </a:solidFill>
          <a:latin typeface="+mj-lt"/>
          <a:ea typeface="+mn-ea"/>
          <a:cs typeface="Arial"/>
        </a:defRPr>
      </a:lvl1pPr>
      <a:lvl2pPr marL="517492" indent="-174614" algn="l" rtl="0" eaLnBrk="1" fontAlgn="base" hangingPunct="1">
        <a:spcBef>
          <a:spcPts val="0"/>
        </a:spcBef>
        <a:spcAft>
          <a:spcPts val="400"/>
        </a:spcAft>
        <a:buClr>
          <a:schemeClr val="tx1"/>
        </a:buClr>
        <a:buFont typeface="ArialMT" charset="0"/>
        <a:buChar char="-"/>
        <a:tabLst/>
        <a:defRPr sz="2000" kern="500" spc="-20" baseline="0">
          <a:solidFill>
            <a:schemeClr val="tx1"/>
          </a:solidFill>
          <a:latin typeface="+mj-lt"/>
          <a:cs typeface="Arial"/>
        </a:defRPr>
      </a:lvl2pPr>
      <a:lvl3pPr marL="1149275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Arial"/>
          <a:cs typeface="Arial"/>
        </a:defRPr>
      </a:lvl3pPr>
      <a:lvl4pPr marL="1606447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Arial" charset="0"/>
        <a:buChar char="–"/>
        <a:defRPr sz="1600">
          <a:solidFill>
            <a:schemeClr val="tx1"/>
          </a:solidFill>
          <a:latin typeface="Arial"/>
          <a:cs typeface="Arial"/>
        </a:defRPr>
      </a:lvl4pPr>
      <a:lvl5pPr marL="2063616" indent="-234935" algn="l" rtl="0" eaLnBrk="1" fontAlgn="base" hangingPunct="1">
        <a:spcBef>
          <a:spcPts val="0"/>
        </a:spcBef>
        <a:spcAft>
          <a:spcPts val="600"/>
        </a:spcAft>
        <a:buClr>
          <a:srgbClr val="535353"/>
        </a:buClr>
        <a:buFont typeface="Arial" charset="0"/>
        <a:buChar char="-"/>
        <a:defRPr sz="1600">
          <a:solidFill>
            <a:schemeClr val="tx1"/>
          </a:solidFill>
          <a:latin typeface="Arial"/>
          <a:cs typeface="Arial"/>
        </a:defRPr>
      </a:lvl5pPr>
      <a:lvl6pPr marL="2520788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6pPr>
      <a:lvl7pPr marL="297795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7pPr>
      <a:lvl8pPr marL="343512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8pPr>
      <a:lvl9pPr marL="3892297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3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06">
          <p15:clr>
            <a:srgbClr val="F26B43"/>
          </p15:clr>
        </p15:guide>
        <p15:guide id="4" pos="5546">
          <p15:clr>
            <a:srgbClr val="F26B43"/>
          </p15:clr>
        </p15:guide>
        <p15:guide id="5" orient="horz" pos="281">
          <p15:clr>
            <a:srgbClr val="F26B43"/>
          </p15:clr>
        </p15:guide>
        <p15:guide id="6" orient="horz" pos="308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1CF75-2B91-4585-9976-26EB6708E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PLAN</a:t>
            </a:r>
          </a:p>
        </p:txBody>
      </p:sp>
    </p:spTree>
    <p:extLst>
      <p:ext uri="{BB962C8B-B14F-4D97-AF65-F5344CB8AC3E}">
        <p14:creationId xmlns:p14="http://schemas.microsoft.com/office/powerpoint/2010/main" val="183474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9BCAB5-13EA-9F63-9671-B37938A8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DD4C1-FCF2-76F1-58D4-B6D327501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0BB2B-A04D-4CFE-A72F-29B51F99AAF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68F480-0C8C-9736-1EB6-055165BB87A3}"/>
              </a:ext>
            </a:extLst>
          </p:cNvPr>
          <p:cNvSpPr txBox="1"/>
          <p:nvPr/>
        </p:nvSpPr>
        <p:spPr>
          <a:xfrm>
            <a:off x="188690" y="4345654"/>
            <a:ext cx="838830" cy="346249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0" marR="0" lvl="0" indent="0" algn="ctr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HOW</a:t>
            </a: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3D1DFD69-A018-B06C-6A6A-8FBABFEA1D4B}"/>
              </a:ext>
            </a:extLst>
          </p:cNvPr>
          <p:cNvSpPr/>
          <p:nvPr/>
        </p:nvSpPr>
        <p:spPr>
          <a:xfrm>
            <a:off x="294940" y="1350108"/>
            <a:ext cx="1852837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marL="0" marR="0" lvl="0" indent="0" algn="ctr" defTabSz="612502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0A41E7-1FA5-E090-6020-B0FB0FACE5B1}"/>
              </a:ext>
            </a:extLst>
          </p:cNvPr>
          <p:cNvSpPr txBox="1"/>
          <p:nvPr/>
        </p:nvSpPr>
        <p:spPr>
          <a:xfrm>
            <a:off x="191385" y="1083166"/>
            <a:ext cx="834563" cy="346249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0" marR="0" lvl="0" indent="0" algn="ctr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WHAT</a:t>
            </a:r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79A1128-5866-15EF-ED38-9B4C9E6B91FF}"/>
              </a:ext>
            </a:extLst>
          </p:cNvPr>
          <p:cNvSpPr/>
          <p:nvPr/>
        </p:nvSpPr>
        <p:spPr>
          <a:xfrm>
            <a:off x="292243" y="3156120"/>
            <a:ext cx="1852839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marL="0" marR="0" lvl="0" indent="0" algn="ctr" defTabSz="612502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Helvetica Neue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245D1B-0DF1-B237-DD22-1BB869791DFE}"/>
              </a:ext>
            </a:extLst>
          </p:cNvPr>
          <p:cNvSpPr txBox="1"/>
          <p:nvPr/>
        </p:nvSpPr>
        <p:spPr>
          <a:xfrm>
            <a:off x="188690" y="2875759"/>
            <a:ext cx="3920271" cy="346249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0" marR="0" lvl="0" indent="0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WHO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76CBA9-4831-8AF9-635C-50D4F8088E9A}"/>
              </a:ext>
            </a:extLst>
          </p:cNvPr>
          <p:cNvSpPr txBox="1"/>
          <p:nvPr/>
        </p:nvSpPr>
        <p:spPr>
          <a:xfrm>
            <a:off x="297630" y="1509593"/>
            <a:ext cx="8312969" cy="1177245"/>
          </a:xfrm>
          <a:prstGeom prst="rect">
            <a:avLst/>
          </a:prstGeom>
          <a:noFill/>
        </p:spPr>
        <p:txBody>
          <a:bodyPr wrap="square" lIns="68580" tIns="34290" rIns="68580" bIns="34290" numCol="1" rtlCol="0" anchor="t">
            <a:spAutoFit/>
          </a:bodyPr>
          <a:lstStyle/>
          <a:p>
            <a:r>
              <a:rPr lang="en-US" dirty="0"/>
              <a:t>Outline training methodology and resources to increase user awareness and adoption of new resources globally.</a:t>
            </a:r>
          </a:p>
          <a:p>
            <a:endParaRPr lang="en-US" dirty="0"/>
          </a:p>
          <a:p>
            <a:r>
              <a:rPr lang="en-US" dirty="0"/>
              <a:t>All resources are housed in a global repository for consistency and use.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FBA9D2-D690-1036-7F81-7E2C63C7B3CE}"/>
              </a:ext>
            </a:extLst>
          </p:cNvPr>
          <p:cNvSpPr txBox="1"/>
          <p:nvPr/>
        </p:nvSpPr>
        <p:spPr>
          <a:xfrm>
            <a:off x="292243" y="3333708"/>
            <a:ext cx="8312968" cy="900246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r>
              <a:rPr lang="en-US" dirty="0">
                <a:cs typeface="Arial"/>
              </a:rPr>
              <a:t>All employees will have access to material for ongoing learning.</a:t>
            </a:r>
            <a:r>
              <a:rPr lang="en-US" dirty="0"/>
              <a:t> Go-live training will target heavy users and those who have frequent access/need for the system.</a:t>
            </a:r>
            <a:endParaRPr lang="en-US" dirty="0"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16F2C8-33A8-32DC-A8CD-AB91698CEFD5}"/>
              </a:ext>
            </a:extLst>
          </p:cNvPr>
          <p:cNvSpPr txBox="1"/>
          <p:nvPr/>
        </p:nvSpPr>
        <p:spPr>
          <a:xfrm>
            <a:off x="292243" y="4748639"/>
            <a:ext cx="8797514" cy="1177245"/>
          </a:xfrm>
          <a:prstGeom prst="rect">
            <a:avLst/>
          </a:prstGeom>
          <a:noFill/>
        </p:spPr>
        <p:txBody>
          <a:bodyPr wrap="square" lIns="68580" tIns="34290" rIns="68580" bIns="34290" numCol="1" rtlCol="0" anchor="t">
            <a:spAutoFit/>
          </a:bodyPr>
          <a:lstStyle/>
          <a:p>
            <a:r>
              <a:rPr lang="en-US" dirty="0">
                <a:cs typeface="Arial"/>
              </a:rPr>
              <a:t>Direct/Virtually Instructor Led (VILT) training will be conducted by Trainers/Experts.</a:t>
            </a:r>
            <a:endParaRPr lang="en-US" dirty="0"/>
          </a:p>
          <a:p>
            <a:endParaRPr lang="en-US" dirty="0"/>
          </a:p>
          <a:p>
            <a:r>
              <a:rPr lang="en-US" dirty="0"/>
              <a:t>VITLT will be used for heaving users, directly impacted by the changes. Self-service video training and quick reference models for all others. </a:t>
            </a:r>
            <a:endParaRPr lang="en-US" dirty="0">
              <a:cs typeface="Arial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31D4DFC1-5971-B75C-73CC-D1ED4C66E5EE}"/>
              </a:ext>
            </a:extLst>
          </p:cNvPr>
          <p:cNvSpPr/>
          <p:nvPr/>
        </p:nvSpPr>
        <p:spPr>
          <a:xfrm>
            <a:off x="292243" y="4618390"/>
            <a:ext cx="1852839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marL="0" marR="0" lvl="0" indent="0" algn="ctr" defTabSz="612502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Helvetica Neue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2B314F-DD38-B3ED-94E9-74ECE3682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6805" y="343516"/>
            <a:ext cx="2648332" cy="86346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A8D8328-32F7-D707-0971-70FFF4913B6C}"/>
              </a:ext>
            </a:extLst>
          </p:cNvPr>
          <p:cNvSpPr/>
          <p:nvPr/>
        </p:nvSpPr>
        <p:spPr>
          <a:xfrm>
            <a:off x="10375003" y="259944"/>
            <a:ext cx="577695" cy="964115"/>
          </a:xfrm>
          <a:prstGeom prst="rect">
            <a:avLst/>
          </a:prstGeom>
          <a:noFill/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20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FB9A95-9F20-FEA1-2E05-3E555E33B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Audience Analysis and Impact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BC1DB-5CC1-EF0D-72EF-3749A9F29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0BB2B-A04D-4CFE-A72F-29B51F99AAF1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7FD8F1D-53F1-899F-535F-AB6A84EAD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802966"/>
              </p:ext>
            </p:extLst>
          </p:nvPr>
        </p:nvGraphicFramePr>
        <p:xfrm>
          <a:off x="2432336" y="1502768"/>
          <a:ext cx="7068065" cy="42117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4196">
                  <a:extLst>
                    <a:ext uri="{9D8B030D-6E8A-4147-A177-3AD203B41FA5}">
                      <a16:colId xmlns:a16="http://schemas.microsoft.com/office/drawing/2014/main" val="3191253756"/>
                    </a:ext>
                  </a:extLst>
                </a:gridCol>
                <a:gridCol w="1958369">
                  <a:extLst>
                    <a:ext uri="{9D8B030D-6E8A-4147-A177-3AD203B41FA5}">
                      <a16:colId xmlns:a16="http://schemas.microsoft.com/office/drawing/2014/main" val="4136378246"/>
                    </a:ext>
                  </a:extLst>
                </a:gridCol>
                <a:gridCol w="3425500">
                  <a:extLst>
                    <a:ext uri="{9D8B030D-6E8A-4147-A177-3AD203B41FA5}">
                      <a16:colId xmlns:a16="http://schemas.microsoft.com/office/drawing/2014/main" val="3094189176"/>
                    </a:ext>
                  </a:extLst>
                </a:gridCol>
              </a:tblGrid>
              <a:tr h="290627"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latin typeface="+mn-lt"/>
                        </a:rPr>
                        <a:t>Audience</a:t>
                      </a:r>
                    </a:p>
                  </a:txBody>
                  <a:tcP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latin typeface="+mn-lt"/>
                        </a:rPr>
                        <a:t>Size</a:t>
                      </a:r>
                    </a:p>
                  </a:txBody>
                  <a:tcP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latin typeface="+mn-lt"/>
                        </a:rPr>
                        <a:t>Level of Impact</a:t>
                      </a:r>
                    </a:p>
                  </a:txBody>
                  <a:tcPr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203844"/>
                  </a:ext>
                </a:extLst>
              </a:tr>
              <a:tr h="169318">
                <a:tc rowSpan="3">
                  <a:txBody>
                    <a:bodyPr/>
                    <a:lstStyle/>
                    <a:p>
                      <a:r>
                        <a:rPr lang="en-US" sz="1100" dirty="0"/>
                        <a:t>Impacted Audience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100" b="0" i="0" dirty="0">
                          <a:latin typeface="+mn-lt"/>
                        </a:rPr>
                        <a:t> 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1904852"/>
                  </a:ext>
                </a:extLst>
              </a:tr>
              <a:tr h="1693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011082"/>
                  </a:ext>
                </a:extLst>
              </a:tr>
              <a:tr h="1693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037086"/>
                  </a:ext>
                </a:extLst>
              </a:tr>
              <a:tr h="169318">
                <a:tc rowSpan="3">
                  <a:txBody>
                    <a:bodyPr/>
                    <a:lstStyle/>
                    <a:p>
                      <a:r>
                        <a:rPr lang="en-US" sz="1100" dirty="0"/>
                        <a:t>Impacted Audience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7496072"/>
                  </a:ext>
                </a:extLst>
              </a:tr>
              <a:tr h="1693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41009"/>
                  </a:ext>
                </a:extLst>
              </a:tr>
              <a:tr h="2939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275894"/>
                  </a:ext>
                </a:extLst>
              </a:tr>
              <a:tr h="180505">
                <a:tc rowSpan="3">
                  <a:txBody>
                    <a:bodyPr/>
                    <a:lstStyle/>
                    <a:p>
                      <a:r>
                        <a:rPr lang="en-US" sz="1100" dirty="0"/>
                        <a:t>Impacted Audience 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934862"/>
                  </a:ext>
                </a:extLst>
              </a:tr>
              <a:tr h="1805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79472"/>
                  </a:ext>
                </a:extLst>
              </a:tr>
              <a:tr h="1805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76335"/>
                  </a:ext>
                </a:extLst>
              </a:tr>
              <a:tr h="230867">
                <a:tc rowSpan="3">
                  <a:txBody>
                    <a:bodyPr/>
                    <a:lstStyle/>
                    <a:p>
                      <a:r>
                        <a:rPr lang="en-US" sz="1100" dirty="0"/>
                        <a:t>Impacted Audience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5380391"/>
                  </a:ext>
                </a:extLst>
              </a:tr>
              <a:tr h="2308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631654"/>
                  </a:ext>
                </a:extLst>
              </a:tr>
              <a:tr h="2308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124268"/>
                  </a:ext>
                </a:extLst>
              </a:tr>
              <a:tr h="258457">
                <a:tc rowSpan="3">
                  <a:txBody>
                    <a:bodyPr/>
                    <a:lstStyle/>
                    <a:p>
                      <a:r>
                        <a:rPr lang="en-US" sz="1100" dirty="0"/>
                        <a:t>Other Teams (Impacted Audience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1100" b="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4519234"/>
                  </a:ext>
                </a:extLst>
              </a:tr>
              <a:tr h="2584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519279"/>
                  </a:ext>
                </a:extLst>
              </a:tr>
              <a:tr h="258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38834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38E6B23-3943-BB40-AA5A-8F4676C79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887378" y="1846981"/>
            <a:ext cx="327147" cy="3816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4D36E6-5A92-AB9F-20E1-93FC67BAE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904451" y="2772622"/>
            <a:ext cx="327147" cy="381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812C59-18CA-81A1-1EA9-0CCBB5209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887378" y="4309118"/>
            <a:ext cx="327146" cy="38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0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432A3C-7F07-A206-D2A0-BC746AAEC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02519"/>
            <a:ext cx="5565169" cy="2882098"/>
          </a:xfrm>
        </p:spPr>
        <p:txBody>
          <a:bodyPr/>
          <a:lstStyle/>
          <a:p>
            <a:pPr marL="342900" lvl="0" indent="-342900" defTabSz="685800"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en-US" sz="1800" b="0" dirty="0">
                <a:solidFill>
                  <a:prstClr val="black"/>
                </a:solidFill>
                <a:latin typeface="Avenir Next P for BBG" panose="020B0503020202020204" pitchFamily="34" charset="0"/>
              </a:rPr>
              <a:t>Attend meeting to review training resources, logistics, best practices, and next steps</a:t>
            </a:r>
          </a:p>
          <a:p>
            <a:pPr marL="342900" lvl="0" indent="-342900" defTabSz="685800"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en-US" sz="1800" b="0" dirty="0">
                <a:solidFill>
                  <a:prstClr val="black"/>
                </a:solidFill>
                <a:latin typeface="Avenir Next P for BBG" panose="020B0503020202020204" pitchFamily="34" charset="0"/>
              </a:rPr>
              <a:t>Discuss training development assignments </a:t>
            </a:r>
          </a:p>
          <a:p>
            <a:pPr marL="342900" lvl="0" indent="-342900" defTabSz="685800"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en-US" sz="1800" b="0" dirty="0">
                <a:solidFill>
                  <a:prstClr val="black"/>
                </a:solidFill>
                <a:latin typeface="Avenir Next P for BBG" panose="020B0503020202020204" pitchFamily="34" charset="0"/>
              </a:rPr>
              <a:t>Review Training Needs Assessment, Process Change Impacts, Test Cases, Business Process Workflows, Training Curriculum</a:t>
            </a:r>
          </a:p>
          <a:p>
            <a:pPr marL="342900" lvl="0" indent="-342900" defTabSz="685800"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en-US" sz="1800" b="0" dirty="0">
                <a:solidFill>
                  <a:prstClr val="black"/>
                </a:solidFill>
                <a:latin typeface="Avenir Next P for BBG" panose="020B0503020202020204" pitchFamily="34" charset="0"/>
              </a:rPr>
              <a:t>Analyze training curriculum, test cases, and process change impacts to develop training content</a:t>
            </a:r>
          </a:p>
          <a:p>
            <a:pPr marL="342900" lvl="0" indent="-342900" defTabSz="685800"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en-US" sz="1800" b="0" dirty="0">
                <a:solidFill>
                  <a:prstClr val="black"/>
                </a:solidFill>
                <a:latin typeface="Avenir Next P for BBG" panose="020B0503020202020204" pitchFamily="34" charset="0"/>
              </a:rPr>
              <a:t>Develop training templates per training curriculum, to include the process steps and prepare for screenshots</a:t>
            </a:r>
          </a:p>
          <a:p>
            <a:pPr marL="0" indent="0">
              <a:buNone/>
            </a:pPr>
            <a:endParaRPr lang="en-US" sz="1800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B0FA4B-03AE-F838-5C25-0C1B625DE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Development Strategy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714A3-33F0-ABC6-92B2-F99CC8C119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0BB2B-A04D-4CFE-A72F-29B51F99AAF1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7355713-DADC-35AE-CF55-7E2B06050BCC}"/>
              </a:ext>
            </a:extLst>
          </p:cNvPr>
          <p:cNvCxnSpPr>
            <a:cxnSpLocks/>
          </p:cNvCxnSpPr>
          <p:nvPr/>
        </p:nvCxnSpPr>
        <p:spPr>
          <a:xfrm flipH="1">
            <a:off x="628651" y="2320731"/>
            <a:ext cx="10163175" cy="0"/>
          </a:xfrm>
          <a:prstGeom prst="line">
            <a:avLst/>
          </a:prstGeom>
          <a:noFill/>
          <a:ln w="50800" cap="flat" cmpd="sng" algn="ctr">
            <a:solidFill>
              <a:srgbClr val="FFFFFF">
                <a:lumMod val="85000"/>
              </a:srgbClr>
            </a:solidFill>
            <a:prstDash val="solid"/>
            <a:headEnd type="none"/>
            <a:tailEnd type="none"/>
          </a:ln>
          <a:effectLst/>
        </p:spPr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C63AF0DD-EEFC-CFD6-5A58-4061A5D25A37}"/>
              </a:ext>
            </a:extLst>
          </p:cNvPr>
          <p:cNvSpPr/>
          <p:nvPr/>
        </p:nvSpPr>
        <p:spPr>
          <a:xfrm>
            <a:off x="2303677" y="2246031"/>
            <a:ext cx="129347" cy="129347"/>
          </a:xfrm>
          <a:prstGeom prst="ellipse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txBody>
          <a:bodyPr lIns="91440" tIns="91440" rIns="91440" bIns="91440" rtlCol="0" anchor="ctr" anchorCtr="0"/>
          <a:lstStyle/>
          <a:p>
            <a:pPr algn="ctr" defTabSz="914354"/>
            <a:endParaRPr lang="en-US" kern="0" dirty="0">
              <a:gradFill>
                <a:gsLst>
                  <a:gs pos="0">
                    <a:srgbClr val="FFFFFF"/>
                  </a:gs>
                  <a:gs pos="98000">
                    <a:srgbClr val="FFFFFF"/>
                  </a:gs>
                </a:gsLst>
                <a:lin ang="5400000" scaled="0"/>
              </a:gradFill>
              <a:latin typeface="Avenir Next P for BBG" panose="020B050302020202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E06B54-4FB8-B993-42AC-403BB5B95ED8}"/>
              </a:ext>
            </a:extLst>
          </p:cNvPr>
          <p:cNvSpPr/>
          <p:nvPr/>
        </p:nvSpPr>
        <p:spPr>
          <a:xfrm>
            <a:off x="8346440" y="2243625"/>
            <a:ext cx="129347" cy="129347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91440" tIns="91440" rIns="91440" bIns="91440" rtlCol="0" anchor="ctr" anchorCtr="0"/>
          <a:lstStyle/>
          <a:p>
            <a:pPr algn="ctr" defTabSz="914354"/>
            <a:endParaRPr lang="en-US" kern="0" dirty="0">
              <a:gradFill>
                <a:gsLst>
                  <a:gs pos="0">
                    <a:srgbClr val="FFFFFF"/>
                  </a:gs>
                  <a:gs pos="98000">
                    <a:srgbClr val="FFFFFF"/>
                  </a:gs>
                </a:gsLst>
                <a:lin ang="5400000" scaled="0"/>
              </a:gradFill>
              <a:latin typeface="Avenir Next P for BBG" panose="020B0503020202020204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D1E7D1-1E08-7123-59F6-4D4FB41CCE9A}"/>
              </a:ext>
            </a:extLst>
          </p:cNvPr>
          <p:cNvSpPr txBox="1"/>
          <p:nvPr/>
        </p:nvSpPr>
        <p:spPr>
          <a:xfrm>
            <a:off x="1380643" y="1762364"/>
            <a:ext cx="2001168" cy="42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3">
              <a:lnSpc>
                <a:spcPct val="90000"/>
              </a:lnSpc>
              <a:buClr>
                <a:srgbClr val="0072C8"/>
              </a:buClr>
              <a:buSzPct val="110000"/>
            </a:pPr>
            <a:r>
              <a:rPr lang="en-US" sz="1200" b="1" kern="0" dirty="0">
                <a:solidFill>
                  <a:srgbClr val="373737"/>
                </a:solidFill>
                <a:latin typeface="Avenir Next P for BBG" panose="020B0503020202020204" pitchFamily="34" charset="0"/>
                <a:cs typeface="Arial" panose="020B0604020202020204" pitchFamily="34" charset="0"/>
              </a:rPr>
              <a:t>Training Development Prep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C25C9-CD15-664A-CA17-3E67335A761A}"/>
              </a:ext>
            </a:extLst>
          </p:cNvPr>
          <p:cNvSpPr txBox="1"/>
          <p:nvPr/>
        </p:nvSpPr>
        <p:spPr>
          <a:xfrm>
            <a:off x="6747169" y="1762364"/>
            <a:ext cx="3412115" cy="42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3">
              <a:lnSpc>
                <a:spcPct val="90000"/>
              </a:lnSpc>
              <a:buClr>
                <a:srgbClr val="0072C8"/>
              </a:buClr>
              <a:buSzPct val="110000"/>
            </a:pPr>
            <a:r>
              <a:rPr lang="en-US" sz="1200" b="1" kern="0" dirty="0">
                <a:solidFill>
                  <a:srgbClr val="373737"/>
                </a:solidFill>
                <a:latin typeface="Avenir Next P for BBG" panose="020B0503020202020204" pitchFamily="34" charset="0"/>
                <a:cs typeface="Arial" panose="020B0604020202020204" pitchFamily="34" charset="0"/>
              </a:rPr>
              <a:t>Training Development </a:t>
            </a:r>
          </a:p>
          <a:p>
            <a:pPr algn="ctr" defTabSz="914333">
              <a:lnSpc>
                <a:spcPct val="90000"/>
              </a:lnSpc>
              <a:buClr>
                <a:srgbClr val="0072C8"/>
              </a:buClr>
              <a:buSzPct val="110000"/>
            </a:pPr>
            <a:r>
              <a:rPr lang="en-US" sz="1200" b="1" kern="0" dirty="0">
                <a:solidFill>
                  <a:srgbClr val="373737"/>
                </a:solidFill>
                <a:latin typeface="Avenir Next P for BBG" panose="020B0503020202020204" pitchFamily="34" charset="0"/>
                <a:cs typeface="Arial" panose="020B0604020202020204" pitchFamily="34" charset="0"/>
              </a:rPr>
              <a:t>Execution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6AD5CE-3D05-D992-38AB-02FC34898862}"/>
              </a:ext>
            </a:extLst>
          </p:cNvPr>
          <p:cNvGrpSpPr/>
          <p:nvPr/>
        </p:nvGrpSpPr>
        <p:grpSpPr>
          <a:xfrm>
            <a:off x="8254381" y="1370241"/>
            <a:ext cx="368857" cy="315331"/>
            <a:chOff x="1177930" y="5249596"/>
            <a:chExt cx="569136" cy="518516"/>
          </a:xfrm>
          <a:solidFill>
            <a:schemeClr val="accent2"/>
          </a:solidFill>
        </p:grpSpPr>
        <p:sp>
          <p:nvSpPr>
            <p:cNvPr id="11" name="Freeform 391">
              <a:extLst>
                <a:ext uri="{FF2B5EF4-FFF2-40B4-BE49-F238E27FC236}">
                  <a16:creationId xmlns:a16="http://schemas.microsoft.com/office/drawing/2014/main" id="{7A3A1C1D-F757-8939-21C1-394BE2758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2921" y="5661399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  <a:gd name="T5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venir Next P for BBG" panose="020B0503020202020204" pitchFamily="34" charset="0"/>
              </a:endParaRPr>
            </a:p>
          </p:txBody>
        </p:sp>
        <p:sp>
          <p:nvSpPr>
            <p:cNvPr id="12" name="Freeform 392">
              <a:extLst>
                <a:ext uri="{FF2B5EF4-FFF2-40B4-BE49-F238E27FC236}">
                  <a16:creationId xmlns:a16="http://schemas.microsoft.com/office/drawing/2014/main" id="{F13EB18A-85F6-CA57-24BC-5A1681CA8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7930" y="5249596"/>
              <a:ext cx="407699" cy="518516"/>
            </a:xfrm>
            <a:custGeom>
              <a:avLst/>
              <a:gdLst>
                <a:gd name="T0" fmla="*/ 596 w 596"/>
                <a:gd name="T1" fmla="*/ 65 h 758"/>
                <a:gd name="T2" fmla="*/ 594 w 596"/>
                <a:gd name="T3" fmla="*/ 59 h 758"/>
                <a:gd name="T4" fmla="*/ 590 w 596"/>
                <a:gd name="T5" fmla="*/ 40 h 758"/>
                <a:gd name="T6" fmla="*/ 576 w 596"/>
                <a:gd name="T7" fmla="*/ 20 h 758"/>
                <a:gd name="T8" fmla="*/ 555 w 596"/>
                <a:gd name="T9" fmla="*/ 5 h 758"/>
                <a:gd name="T10" fmla="*/ 537 w 596"/>
                <a:gd name="T11" fmla="*/ 1 h 758"/>
                <a:gd name="T12" fmla="*/ 196 w 596"/>
                <a:gd name="T13" fmla="*/ 0 h 758"/>
                <a:gd name="T14" fmla="*/ 195 w 596"/>
                <a:gd name="T15" fmla="*/ 1 h 758"/>
                <a:gd name="T16" fmla="*/ 184 w 596"/>
                <a:gd name="T17" fmla="*/ 3 h 758"/>
                <a:gd name="T18" fmla="*/ 7 w 596"/>
                <a:gd name="T19" fmla="*/ 152 h 758"/>
                <a:gd name="T20" fmla="*/ 4 w 596"/>
                <a:gd name="T21" fmla="*/ 156 h 758"/>
                <a:gd name="T22" fmla="*/ 1 w 596"/>
                <a:gd name="T23" fmla="*/ 163 h 758"/>
                <a:gd name="T24" fmla="*/ 0 w 596"/>
                <a:gd name="T25" fmla="*/ 168 h 758"/>
                <a:gd name="T26" fmla="*/ 0 w 596"/>
                <a:gd name="T27" fmla="*/ 693 h 758"/>
                <a:gd name="T28" fmla="*/ 1 w 596"/>
                <a:gd name="T29" fmla="*/ 707 h 758"/>
                <a:gd name="T30" fmla="*/ 11 w 596"/>
                <a:gd name="T31" fmla="*/ 730 h 758"/>
                <a:gd name="T32" fmla="*/ 28 w 596"/>
                <a:gd name="T33" fmla="*/ 747 h 758"/>
                <a:gd name="T34" fmla="*/ 52 w 596"/>
                <a:gd name="T35" fmla="*/ 757 h 758"/>
                <a:gd name="T36" fmla="*/ 65 w 596"/>
                <a:gd name="T37" fmla="*/ 758 h 758"/>
                <a:gd name="T38" fmla="*/ 530 w 596"/>
                <a:gd name="T39" fmla="*/ 758 h 758"/>
                <a:gd name="T40" fmla="*/ 543 w 596"/>
                <a:gd name="T41" fmla="*/ 757 h 758"/>
                <a:gd name="T42" fmla="*/ 566 w 596"/>
                <a:gd name="T43" fmla="*/ 747 h 758"/>
                <a:gd name="T44" fmla="*/ 584 w 596"/>
                <a:gd name="T45" fmla="*/ 730 h 758"/>
                <a:gd name="T46" fmla="*/ 594 w 596"/>
                <a:gd name="T47" fmla="*/ 707 h 758"/>
                <a:gd name="T48" fmla="*/ 596 w 596"/>
                <a:gd name="T49" fmla="*/ 693 h 758"/>
                <a:gd name="T50" fmla="*/ 596 w 596"/>
                <a:gd name="T51" fmla="*/ 585 h 758"/>
                <a:gd name="T52" fmla="*/ 582 w 596"/>
                <a:gd name="T53" fmla="*/ 590 h 758"/>
                <a:gd name="T54" fmla="*/ 550 w 596"/>
                <a:gd name="T55" fmla="*/ 693 h 758"/>
                <a:gd name="T56" fmla="*/ 549 w 596"/>
                <a:gd name="T57" fmla="*/ 697 h 758"/>
                <a:gd name="T58" fmla="*/ 546 w 596"/>
                <a:gd name="T59" fmla="*/ 703 h 758"/>
                <a:gd name="T60" fmla="*/ 541 w 596"/>
                <a:gd name="T61" fmla="*/ 709 h 758"/>
                <a:gd name="T62" fmla="*/ 533 w 596"/>
                <a:gd name="T63" fmla="*/ 712 h 758"/>
                <a:gd name="T64" fmla="*/ 65 w 596"/>
                <a:gd name="T65" fmla="*/ 712 h 758"/>
                <a:gd name="T66" fmla="*/ 61 w 596"/>
                <a:gd name="T67" fmla="*/ 712 h 758"/>
                <a:gd name="T68" fmla="*/ 54 w 596"/>
                <a:gd name="T69" fmla="*/ 709 h 758"/>
                <a:gd name="T70" fmla="*/ 49 w 596"/>
                <a:gd name="T71" fmla="*/ 703 h 758"/>
                <a:gd name="T72" fmla="*/ 45 w 596"/>
                <a:gd name="T73" fmla="*/ 697 h 758"/>
                <a:gd name="T74" fmla="*/ 45 w 596"/>
                <a:gd name="T75" fmla="*/ 181 h 758"/>
                <a:gd name="T76" fmla="*/ 189 w 596"/>
                <a:gd name="T77" fmla="*/ 193 h 758"/>
                <a:gd name="T78" fmla="*/ 117 w 596"/>
                <a:gd name="T79" fmla="*/ 238 h 758"/>
                <a:gd name="T80" fmla="*/ 235 w 596"/>
                <a:gd name="T81" fmla="*/ 46 h 758"/>
                <a:gd name="T82" fmla="*/ 530 w 596"/>
                <a:gd name="T83" fmla="*/ 46 h 758"/>
                <a:gd name="T84" fmla="*/ 538 w 596"/>
                <a:gd name="T85" fmla="*/ 48 h 758"/>
                <a:gd name="T86" fmla="*/ 543 w 596"/>
                <a:gd name="T87" fmla="*/ 52 h 758"/>
                <a:gd name="T88" fmla="*/ 548 w 596"/>
                <a:gd name="T89" fmla="*/ 58 h 758"/>
                <a:gd name="T90" fmla="*/ 550 w 596"/>
                <a:gd name="T91" fmla="*/ 65 h 758"/>
                <a:gd name="T92" fmla="*/ 596 w 596"/>
                <a:gd name="T93" fmla="*/ 186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96" h="758">
                  <a:moveTo>
                    <a:pt x="596" y="186"/>
                  </a:moveTo>
                  <a:lnTo>
                    <a:pt x="596" y="65"/>
                  </a:lnTo>
                  <a:lnTo>
                    <a:pt x="596" y="65"/>
                  </a:lnTo>
                  <a:lnTo>
                    <a:pt x="594" y="59"/>
                  </a:lnTo>
                  <a:lnTo>
                    <a:pt x="594" y="52"/>
                  </a:lnTo>
                  <a:lnTo>
                    <a:pt x="590" y="40"/>
                  </a:lnTo>
                  <a:lnTo>
                    <a:pt x="584" y="29"/>
                  </a:lnTo>
                  <a:lnTo>
                    <a:pt x="576" y="20"/>
                  </a:lnTo>
                  <a:lnTo>
                    <a:pt x="566" y="11"/>
                  </a:lnTo>
                  <a:lnTo>
                    <a:pt x="555" y="5"/>
                  </a:lnTo>
                  <a:lnTo>
                    <a:pt x="543" y="1"/>
                  </a:lnTo>
                  <a:lnTo>
                    <a:pt x="537" y="1"/>
                  </a:lnTo>
                  <a:lnTo>
                    <a:pt x="530" y="0"/>
                  </a:lnTo>
                  <a:lnTo>
                    <a:pt x="196" y="0"/>
                  </a:lnTo>
                  <a:lnTo>
                    <a:pt x="195" y="1"/>
                  </a:lnTo>
                  <a:lnTo>
                    <a:pt x="195" y="1"/>
                  </a:lnTo>
                  <a:lnTo>
                    <a:pt x="187" y="2"/>
                  </a:lnTo>
                  <a:lnTo>
                    <a:pt x="184" y="3"/>
                  </a:lnTo>
                  <a:lnTo>
                    <a:pt x="180" y="6"/>
                  </a:lnTo>
                  <a:lnTo>
                    <a:pt x="7" y="152"/>
                  </a:lnTo>
                  <a:lnTo>
                    <a:pt x="7" y="152"/>
                  </a:lnTo>
                  <a:lnTo>
                    <a:pt x="4" y="156"/>
                  </a:lnTo>
                  <a:lnTo>
                    <a:pt x="2" y="160"/>
                  </a:lnTo>
                  <a:lnTo>
                    <a:pt x="1" y="163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693"/>
                  </a:lnTo>
                  <a:lnTo>
                    <a:pt x="0" y="693"/>
                  </a:lnTo>
                  <a:lnTo>
                    <a:pt x="0" y="700"/>
                  </a:lnTo>
                  <a:lnTo>
                    <a:pt x="1" y="707"/>
                  </a:lnTo>
                  <a:lnTo>
                    <a:pt x="5" y="719"/>
                  </a:lnTo>
                  <a:lnTo>
                    <a:pt x="11" y="730"/>
                  </a:lnTo>
                  <a:lnTo>
                    <a:pt x="18" y="739"/>
                  </a:lnTo>
                  <a:lnTo>
                    <a:pt x="28" y="747"/>
                  </a:lnTo>
                  <a:lnTo>
                    <a:pt x="40" y="754"/>
                  </a:lnTo>
                  <a:lnTo>
                    <a:pt x="52" y="757"/>
                  </a:lnTo>
                  <a:lnTo>
                    <a:pt x="58" y="758"/>
                  </a:lnTo>
                  <a:lnTo>
                    <a:pt x="65" y="758"/>
                  </a:lnTo>
                  <a:lnTo>
                    <a:pt x="530" y="758"/>
                  </a:lnTo>
                  <a:lnTo>
                    <a:pt x="530" y="758"/>
                  </a:lnTo>
                  <a:lnTo>
                    <a:pt x="537" y="758"/>
                  </a:lnTo>
                  <a:lnTo>
                    <a:pt x="543" y="757"/>
                  </a:lnTo>
                  <a:lnTo>
                    <a:pt x="555" y="754"/>
                  </a:lnTo>
                  <a:lnTo>
                    <a:pt x="566" y="747"/>
                  </a:lnTo>
                  <a:lnTo>
                    <a:pt x="576" y="739"/>
                  </a:lnTo>
                  <a:lnTo>
                    <a:pt x="584" y="730"/>
                  </a:lnTo>
                  <a:lnTo>
                    <a:pt x="590" y="719"/>
                  </a:lnTo>
                  <a:lnTo>
                    <a:pt x="594" y="707"/>
                  </a:lnTo>
                  <a:lnTo>
                    <a:pt x="594" y="700"/>
                  </a:lnTo>
                  <a:lnTo>
                    <a:pt x="596" y="693"/>
                  </a:lnTo>
                  <a:lnTo>
                    <a:pt x="596" y="585"/>
                  </a:lnTo>
                  <a:lnTo>
                    <a:pt x="596" y="585"/>
                  </a:lnTo>
                  <a:lnTo>
                    <a:pt x="589" y="588"/>
                  </a:lnTo>
                  <a:lnTo>
                    <a:pt x="582" y="590"/>
                  </a:lnTo>
                  <a:lnTo>
                    <a:pt x="550" y="601"/>
                  </a:lnTo>
                  <a:lnTo>
                    <a:pt x="550" y="693"/>
                  </a:lnTo>
                  <a:lnTo>
                    <a:pt x="550" y="693"/>
                  </a:lnTo>
                  <a:lnTo>
                    <a:pt x="549" y="697"/>
                  </a:lnTo>
                  <a:lnTo>
                    <a:pt x="548" y="700"/>
                  </a:lnTo>
                  <a:lnTo>
                    <a:pt x="546" y="703"/>
                  </a:lnTo>
                  <a:lnTo>
                    <a:pt x="543" y="707"/>
                  </a:lnTo>
                  <a:lnTo>
                    <a:pt x="541" y="709"/>
                  </a:lnTo>
                  <a:lnTo>
                    <a:pt x="538" y="711"/>
                  </a:lnTo>
                  <a:lnTo>
                    <a:pt x="533" y="712"/>
                  </a:lnTo>
                  <a:lnTo>
                    <a:pt x="530" y="712"/>
                  </a:lnTo>
                  <a:lnTo>
                    <a:pt x="65" y="712"/>
                  </a:lnTo>
                  <a:lnTo>
                    <a:pt x="65" y="712"/>
                  </a:lnTo>
                  <a:lnTo>
                    <a:pt x="61" y="712"/>
                  </a:lnTo>
                  <a:lnTo>
                    <a:pt x="57" y="711"/>
                  </a:lnTo>
                  <a:lnTo>
                    <a:pt x="54" y="709"/>
                  </a:lnTo>
                  <a:lnTo>
                    <a:pt x="51" y="707"/>
                  </a:lnTo>
                  <a:lnTo>
                    <a:pt x="49" y="703"/>
                  </a:lnTo>
                  <a:lnTo>
                    <a:pt x="46" y="700"/>
                  </a:lnTo>
                  <a:lnTo>
                    <a:pt x="45" y="697"/>
                  </a:lnTo>
                  <a:lnTo>
                    <a:pt x="45" y="693"/>
                  </a:lnTo>
                  <a:lnTo>
                    <a:pt x="45" y="181"/>
                  </a:lnTo>
                  <a:lnTo>
                    <a:pt x="189" y="59"/>
                  </a:lnTo>
                  <a:lnTo>
                    <a:pt x="189" y="193"/>
                  </a:lnTo>
                  <a:lnTo>
                    <a:pt x="117" y="193"/>
                  </a:lnTo>
                  <a:lnTo>
                    <a:pt x="117" y="238"/>
                  </a:lnTo>
                  <a:lnTo>
                    <a:pt x="234" y="238"/>
                  </a:lnTo>
                  <a:lnTo>
                    <a:pt x="235" y="46"/>
                  </a:lnTo>
                  <a:lnTo>
                    <a:pt x="530" y="46"/>
                  </a:lnTo>
                  <a:lnTo>
                    <a:pt x="530" y="46"/>
                  </a:lnTo>
                  <a:lnTo>
                    <a:pt x="533" y="47"/>
                  </a:lnTo>
                  <a:lnTo>
                    <a:pt x="538" y="48"/>
                  </a:lnTo>
                  <a:lnTo>
                    <a:pt x="541" y="49"/>
                  </a:lnTo>
                  <a:lnTo>
                    <a:pt x="543" y="52"/>
                  </a:lnTo>
                  <a:lnTo>
                    <a:pt x="546" y="54"/>
                  </a:lnTo>
                  <a:lnTo>
                    <a:pt x="548" y="58"/>
                  </a:lnTo>
                  <a:lnTo>
                    <a:pt x="549" y="62"/>
                  </a:lnTo>
                  <a:lnTo>
                    <a:pt x="550" y="65"/>
                  </a:lnTo>
                  <a:lnTo>
                    <a:pt x="550" y="232"/>
                  </a:lnTo>
                  <a:lnTo>
                    <a:pt x="596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venir Next P for BBG" panose="020B0503020202020204" pitchFamily="34" charset="0"/>
              </a:endParaRPr>
            </a:p>
          </p:txBody>
        </p:sp>
        <p:sp>
          <p:nvSpPr>
            <p:cNvPr id="13" name="Freeform 393">
              <a:extLst>
                <a:ext uri="{FF2B5EF4-FFF2-40B4-BE49-F238E27FC236}">
                  <a16:creationId xmlns:a16="http://schemas.microsoft.com/office/drawing/2014/main" id="{CFF8920F-C514-DCE5-DB63-BFB7B74B1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913" y="5487648"/>
              <a:ext cx="218899" cy="31467"/>
            </a:xfrm>
            <a:custGeom>
              <a:avLst/>
              <a:gdLst>
                <a:gd name="T0" fmla="*/ 298 w 319"/>
                <a:gd name="T1" fmla="*/ 21 h 46"/>
                <a:gd name="T2" fmla="*/ 319 w 319"/>
                <a:gd name="T3" fmla="*/ 0 h 46"/>
                <a:gd name="T4" fmla="*/ 23 w 319"/>
                <a:gd name="T5" fmla="*/ 0 h 46"/>
                <a:gd name="T6" fmla="*/ 23 w 319"/>
                <a:gd name="T7" fmla="*/ 0 h 46"/>
                <a:gd name="T8" fmla="*/ 17 w 319"/>
                <a:gd name="T9" fmla="*/ 1 h 46"/>
                <a:gd name="T10" fmla="*/ 14 w 319"/>
                <a:gd name="T11" fmla="*/ 3 h 46"/>
                <a:gd name="T12" fmla="*/ 10 w 319"/>
                <a:gd name="T13" fmla="*/ 5 h 46"/>
                <a:gd name="T14" fmla="*/ 7 w 319"/>
                <a:gd name="T15" fmla="*/ 7 h 46"/>
                <a:gd name="T16" fmla="*/ 3 w 319"/>
                <a:gd name="T17" fmla="*/ 10 h 46"/>
                <a:gd name="T18" fmla="*/ 1 w 319"/>
                <a:gd name="T19" fmla="*/ 14 h 46"/>
                <a:gd name="T20" fmla="*/ 0 w 319"/>
                <a:gd name="T21" fmla="*/ 19 h 46"/>
                <a:gd name="T22" fmla="*/ 0 w 319"/>
                <a:gd name="T23" fmla="*/ 23 h 46"/>
                <a:gd name="T24" fmla="*/ 0 w 319"/>
                <a:gd name="T25" fmla="*/ 23 h 46"/>
                <a:gd name="T26" fmla="*/ 0 w 319"/>
                <a:gd name="T27" fmla="*/ 28 h 46"/>
                <a:gd name="T28" fmla="*/ 1 w 319"/>
                <a:gd name="T29" fmla="*/ 32 h 46"/>
                <a:gd name="T30" fmla="*/ 3 w 319"/>
                <a:gd name="T31" fmla="*/ 36 h 46"/>
                <a:gd name="T32" fmla="*/ 7 w 319"/>
                <a:gd name="T33" fmla="*/ 40 h 46"/>
                <a:gd name="T34" fmla="*/ 10 w 319"/>
                <a:gd name="T35" fmla="*/ 43 h 46"/>
                <a:gd name="T36" fmla="*/ 14 w 319"/>
                <a:gd name="T37" fmla="*/ 44 h 46"/>
                <a:gd name="T38" fmla="*/ 17 w 319"/>
                <a:gd name="T39" fmla="*/ 46 h 46"/>
                <a:gd name="T40" fmla="*/ 23 w 319"/>
                <a:gd name="T41" fmla="*/ 46 h 46"/>
                <a:gd name="T42" fmla="*/ 283 w 319"/>
                <a:gd name="T43" fmla="*/ 46 h 46"/>
                <a:gd name="T44" fmla="*/ 283 w 319"/>
                <a:gd name="T45" fmla="*/ 46 h 46"/>
                <a:gd name="T46" fmla="*/ 283 w 319"/>
                <a:gd name="T47" fmla="*/ 46 h 46"/>
                <a:gd name="T48" fmla="*/ 285 w 319"/>
                <a:gd name="T49" fmla="*/ 40 h 46"/>
                <a:gd name="T50" fmla="*/ 290 w 319"/>
                <a:gd name="T51" fmla="*/ 33 h 46"/>
                <a:gd name="T52" fmla="*/ 294 w 319"/>
                <a:gd name="T53" fmla="*/ 26 h 46"/>
                <a:gd name="T54" fmla="*/ 298 w 319"/>
                <a:gd name="T55" fmla="*/ 21 h 46"/>
                <a:gd name="T56" fmla="*/ 298 w 319"/>
                <a:gd name="T57" fmla="*/ 2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6">
                  <a:moveTo>
                    <a:pt x="298" y="21"/>
                  </a:moveTo>
                  <a:lnTo>
                    <a:pt x="319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17" y="1"/>
                  </a:lnTo>
                  <a:lnTo>
                    <a:pt x="14" y="3"/>
                  </a:lnTo>
                  <a:lnTo>
                    <a:pt x="10" y="5"/>
                  </a:lnTo>
                  <a:lnTo>
                    <a:pt x="7" y="7"/>
                  </a:lnTo>
                  <a:lnTo>
                    <a:pt x="3" y="10"/>
                  </a:lnTo>
                  <a:lnTo>
                    <a:pt x="1" y="14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8"/>
                  </a:lnTo>
                  <a:lnTo>
                    <a:pt x="1" y="32"/>
                  </a:lnTo>
                  <a:lnTo>
                    <a:pt x="3" y="36"/>
                  </a:lnTo>
                  <a:lnTo>
                    <a:pt x="7" y="40"/>
                  </a:lnTo>
                  <a:lnTo>
                    <a:pt x="10" y="43"/>
                  </a:lnTo>
                  <a:lnTo>
                    <a:pt x="14" y="44"/>
                  </a:lnTo>
                  <a:lnTo>
                    <a:pt x="17" y="46"/>
                  </a:lnTo>
                  <a:lnTo>
                    <a:pt x="23" y="46"/>
                  </a:lnTo>
                  <a:lnTo>
                    <a:pt x="283" y="46"/>
                  </a:lnTo>
                  <a:lnTo>
                    <a:pt x="283" y="46"/>
                  </a:lnTo>
                  <a:lnTo>
                    <a:pt x="283" y="46"/>
                  </a:lnTo>
                  <a:lnTo>
                    <a:pt x="285" y="40"/>
                  </a:lnTo>
                  <a:lnTo>
                    <a:pt x="290" y="33"/>
                  </a:lnTo>
                  <a:lnTo>
                    <a:pt x="294" y="26"/>
                  </a:lnTo>
                  <a:lnTo>
                    <a:pt x="298" y="21"/>
                  </a:lnTo>
                  <a:lnTo>
                    <a:pt x="298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venir Next P for BBG" panose="020B0503020202020204" pitchFamily="34" charset="0"/>
              </a:endParaRPr>
            </a:p>
          </p:txBody>
        </p:sp>
        <p:sp>
          <p:nvSpPr>
            <p:cNvPr id="14" name="Freeform 394">
              <a:extLst>
                <a:ext uri="{FF2B5EF4-FFF2-40B4-BE49-F238E27FC236}">
                  <a16:creationId xmlns:a16="http://schemas.microsoft.com/office/drawing/2014/main" id="{5F588F8F-D2D1-22BF-7187-537F12595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913" y="5629932"/>
              <a:ext cx="151861" cy="31467"/>
            </a:xfrm>
            <a:custGeom>
              <a:avLst/>
              <a:gdLst>
                <a:gd name="T0" fmla="*/ 222 w 222"/>
                <a:gd name="T1" fmla="*/ 0 h 46"/>
                <a:gd name="T2" fmla="*/ 23 w 222"/>
                <a:gd name="T3" fmla="*/ 0 h 46"/>
                <a:gd name="T4" fmla="*/ 23 w 222"/>
                <a:gd name="T5" fmla="*/ 0 h 46"/>
                <a:gd name="T6" fmla="*/ 17 w 222"/>
                <a:gd name="T7" fmla="*/ 0 h 46"/>
                <a:gd name="T8" fmla="*/ 14 w 222"/>
                <a:gd name="T9" fmla="*/ 2 h 46"/>
                <a:gd name="T10" fmla="*/ 10 w 222"/>
                <a:gd name="T11" fmla="*/ 4 h 46"/>
                <a:gd name="T12" fmla="*/ 7 w 222"/>
                <a:gd name="T13" fmla="*/ 7 h 46"/>
                <a:gd name="T14" fmla="*/ 3 w 222"/>
                <a:gd name="T15" fmla="*/ 10 h 46"/>
                <a:gd name="T16" fmla="*/ 1 w 222"/>
                <a:gd name="T17" fmla="*/ 14 h 46"/>
                <a:gd name="T18" fmla="*/ 0 w 222"/>
                <a:gd name="T19" fmla="*/ 18 h 46"/>
                <a:gd name="T20" fmla="*/ 0 w 222"/>
                <a:gd name="T21" fmla="*/ 23 h 46"/>
                <a:gd name="T22" fmla="*/ 0 w 222"/>
                <a:gd name="T23" fmla="*/ 23 h 46"/>
                <a:gd name="T24" fmla="*/ 0 w 222"/>
                <a:gd name="T25" fmla="*/ 28 h 46"/>
                <a:gd name="T26" fmla="*/ 1 w 222"/>
                <a:gd name="T27" fmla="*/ 32 h 46"/>
                <a:gd name="T28" fmla="*/ 3 w 222"/>
                <a:gd name="T29" fmla="*/ 35 h 46"/>
                <a:gd name="T30" fmla="*/ 7 w 222"/>
                <a:gd name="T31" fmla="*/ 39 h 46"/>
                <a:gd name="T32" fmla="*/ 10 w 222"/>
                <a:gd name="T33" fmla="*/ 42 h 46"/>
                <a:gd name="T34" fmla="*/ 14 w 222"/>
                <a:gd name="T35" fmla="*/ 44 h 46"/>
                <a:gd name="T36" fmla="*/ 17 w 222"/>
                <a:gd name="T37" fmla="*/ 45 h 46"/>
                <a:gd name="T38" fmla="*/ 23 w 222"/>
                <a:gd name="T39" fmla="*/ 46 h 46"/>
                <a:gd name="T40" fmla="*/ 222 w 222"/>
                <a:gd name="T41" fmla="*/ 46 h 46"/>
                <a:gd name="T42" fmla="*/ 222 w 222"/>
                <a:gd name="T43" fmla="*/ 46 h 46"/>
                <a:gd name="T44" fmla="*/ 219 w 222"/>
                <a:gd name="T45" fmla="*/ 34 h 46"/>
                <a:gd name="T46" fmla="*/ 218 w 222"/>
                <a:gd name="T47" fmla="*/ 23 h 46"/>
                <a:gd name="T48" fmla="*/ 219 w 222"/>
                <a:gd name="T49" fmla="*/ 11 h 46"/>
                <a:gd name="T50" fmla="*/ 222 w 222"/>
                <a:gd name="T51" fmla="*/ 0 h 46"/>
                <a:gd name="T52" fmla="*/ 222 w 222"/>
                <a:gd name="T5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2" h="46">
                  <a:moveTo>
                    <a:pt x="222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7" y="7"/>
                  </a:lnTo>
                  <a:lnTo>
                    <a:pt x="3" y="10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8"/>
                  </a:lnTo>
                  <a:lnTo>
                    <a:pt x="1" y="32"/>
                  </a:lnTo>
                  <a:lnTo>
                    <a:pt x="3" y="35"/>
                  </a:lnTo>
                  <a:lnTo>
                    <a:pt x="7" y="39"/>
                  </a:lnTo>
                  <a:lnTo>
                    <a:pt x="10" y="42"/>
                  </a:lnTo>
                  <a:lnTo>
                    <a:pt x="14" y="44"/>
                  </a:lnTo>
                  <a:lnTo>
                    <a:pt x="17" y="45"/>
                  </a:lnTo>
                  <a:lnTo>
                    <a:pt x="23" y="46"/>
                  </a:lnTo>
                  <a:lnTo>
                    <a:pt x="222" y="46"/>
                  </a:lnTo>
                  <a:lnTo>
                    <a:pt x="222" y="46"/>
                  </a:lnTo>
                  <a:lnTo>
                    <a:pt x="219" y="34"/>
                  </a:lnTo>
                  <a:lnTo>
                    <a:pt x="218" y="23"/>
                  </a:lnTo>
                  <a:lnTo>
                    <a:pt x="219" y="11"/>
                  </a:lnTo>
                  <a:lnTo>
                    <a:pt x="222" y="0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venir Next P for BBG" panose="020B0503020202020204" pitchFamily="34" charset="0"/>
              </a:endParaRPr>
            </a:p>
          </p:txBody>
        </p:sp>
        <p:sp>
          <p:nvSpPr>
            <p:cNvPr id="15" name="Freeform 395">
              <a:extLst>
                <a:ext uri="{FF2B5EF4-FFF2-40B4-BE49-F238E27FC236}">
                  <a16:creationId xmlns:a16="http://schemas.microsoft.com/office/drawing/2014/main" id="{8BEF5467-4A95-476B-C8A3-39099AE48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913" y="5558790"/>
              <a:ext cx="177855" cy="31467"/>
            </a:xfrm>
            <a:custGeom>
              <a:avLst/>
              <a:gdLst>
                <a:gd name="T0" fmla="*/ 23 w 260"/>
                <a:gd name="T1" fmla="*/ 0 h 46"/>
                <a:gd name="T2" fmla="*/ 23 w 260"/>
                <a:gd name="T3" fmla="*/ 0 h 46"/>
                <a:gd name="T4" fmla="*/ 17 w 260"/>
                <a:gd name="T5" fmla="*/ 0 h 46"/>
                <a:gd name="T6" fmla="*/ 14 w 260"/>
                <a:gd name="T7" fmla="*/ 1 h 46"/>
                <a:gd name="T8" fmla="*/ 10 w 260"/>
                <a:gd name="T9" fmla="*/ 3 h 46"/>
                <a:gd name="T10" fmla="*/ 7 w 260"/>
                <a:gd name="T11" fmla="*/ 6 h 46"/>
                <a:gd name="T12" fmla="*/ 3 w 260"/>
                <a:gd name="T13" fmla="*/ 10 h 46"/>
                <a:gd name="T14" fmla="*/ 1 w 260"/>
                <a:gd name="T15" fmla="*/ 14 h 46"/>
                <a:gd name="T16" fmla="*/ 0 w 260"/>
                <a:gd name="T17" fmla="*/ 18 h 46"/>
                <a:gd name="T18" fmla="*/ 0 w 260"/>
                <a:gd name="T19" fmla="*/ 23 h 46"/>
                <a:gd name="T20" fmla="*/ 0 w 260"/>
                <a:gd name="T21" fmla="*/ 23 h 46"/>
                <a:gd name="T22" fmla="*/ 0 w 260"/>
                <a:gd name="T23" fmla="*/ 27 h 46"/>
                <a:gd name="T24" fmla="*/ 1 w 260"/>
                <a:gd name="T25" fmla="*/ 31 h 46"/>
                <a:gd name="T26" fmla="*/ 3 w 260"/>
                <a:gd name="T27" fmla="*/ 36 h 46"/>
                <a:gd name="T28" fmla="*/ 7 w 260"/>
                <a:gd name="T29" fmla="*/ 39 h 46"/>
                <a:gd name="T30" fmla="*/ 10 w 260"/>
                <a:gd name="T31" fmla="*/ 41 h 46"/>
                <a:gd name="T32" fmla="*/ 14 w 260"/>
                <a:gd name="T33" fmla="*/ 43 h 46"/>
                <a:gd name="T34" fmla="*/ 17 w 260"/>
                <a:gd name="T35" fmla="*/ 45 h 46"/>
                <a:gd name="T36" fmla="*/ 23 w 260"/>
                <a:gd name="T37" fmla="*/ 46 h 46"/>
                <a:gd name="T38" fmla="*/ 244 w 260"/>
                <a:gd name="T39" fmla="*/ 46 h 46"/>
                <a:gd name="T40" fmla="*/ 260 w 260"/>
                <a:gd name="T41" fmla="*/ 0 h 46"/>
                <a:gd name="T42" fmla="*/ 23 w 260"/>
                <a:gd name="T4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0" h="46">
                  <a:moveTo>
                    <a:pt x="23" y="0"/>
                  </a:moveTo>
                  <a:lnTo>
                    <a:pt x="23" y="0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0" y="3"/>
                  </a:lnTo>
                  <a:lnTo>
                    <a:pt x="7" y="6"/>
                  </a:lnTo>
                  <a:lnTo>
                    <a:pt x="3" y="10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3" y="36"/>
                  </a:lnTo>
                  <a:lnTo>
                    <a:pt x="7" y="39"/>
                  </a:lnTo>
                  <a:lnTo>
                    <a:pt x="10" y="41"/>
                  </a:lnTo>
                  <a:lnTo>
                    <a:pt x="14" y="43"/>
                  </a:lnTo>
                  <a:lnTo>
                    <a:pt x="17" y="45"/>
                  </a:lnTo>
                  <a:lnTo>
                    <a:pt x="23" y="46"/>
                  </a:lnTo>
                  <a:lnTo>
                    <a:pt x="244" y="46"/>
                  </a:lnTo>
                  <a:lnTo>
                    <a:pt x="26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venir Next P for BBG" panose="020B0503020202020204" pitchFamily="34" charset="0"/>
              </a:endParaRPr>
            </a:p>
          </p:txBody>
        </p:sp>
        <p:sp>
          <p:nvSpPr>
            <p:cNvPr id="16" name="Freeform 396">
              <a:extLst>
                <a:ext uri="{FF2B5EF4-FFF2-40B4-BE49-F238E27FC236}">
                  <a16:creationId xmlns:a16="http://schemas.microsoft.com/office/drawing/2014/main" id="{F5123087-8EC5-641D-1456-1EB2BA1A5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2921" y="566139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venir Next P for BBG" panose="020B0503020202020204" pitchFamily="34" charset="0"/>
              </a:endParaRPr>
            </a:p>
          </p:txBody>
        </p:sp>
        <p:sp>
          <p:nvSpPr>
            <p:cNvPr id="17" name="Freeform 397">
              <a:extLst>
                <a:ext uri="{FF2B5EF4-FFF2-40B4-BE49-F238E27FC236}">
                  <a16:creationId xmlns:a16="http://schemas.microsoft.com/office/drawing/2014/main" id="{ED80EC59-6B6F-D2A3-5787-9998808036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6504" y="5352204"/>
              <a:ext cx="310562" cy="309194"/>
            </a:xfrm>
            <a:custGeom>
              <a:avLst/>
              <a:gdLst>
                <a:gd name="T0" fmla="*/ 423 w 455"/>
                <a:gd name="T1" fmla="*/ 168 h 452"/>
                <a:gd name="T2" fmla="*/ 455 w 455"/>
                <a:gd name="T3" fmla="*/ 135 h 452"/>
                <a:gd name="T4" fmla="*/ 319 w 455"/>
                <a:gd name="T5" fmla="*/ 0 h 452"/>
                <a:gd name="T6" fmla="*/ 67 w 455"/>
                <a:gd name="T7" fmla="*/ 252 h 452"/>
                <a:gd name="T8" fmla="*/ 67 w 455"/>
                <a:gd name="T9" fmla="*/ 252 h 452"/>
                <a:gd name="T10" fmla="*/ 64 w 455"/>
                <a:gd name="T11" fmla="*/ 256 h 452"/>
                <a:gd name="T12" fmla="*/ 62 w 455"/>
                <a:gd name="T13" fmla="*/ 260 h 452"/>
                <a:gd name="T14" fmla="*/ 1 w 455"/>
                <a:gd name="T15" fmla="*/ 422 h 452"/>
                <a:gd name="T16" fmla="*/ 1 w 455"/>
                <a:gd name="T17" fmla="*/ 422 h 452"/>
                <a:gd name="T18" fmla="*/ 0 w 455"/>
                <a:gd name="T19" fmla="*/ 428 h 452"/>
                <a:gd name="T20" fmla="*/ 0 w 455"/>
                <a:gd name="T21" fmla="*/ 435 h 452"/>
                <a:gd name="T22" fmla="*/ 2 w 455"/>
                <a:gd name="T23" fmla="*/ 440 h 452"/>
                <a:gd name="T24" fmla="*/ 6 w 455"/>
                <a:gd name="T25" fmla="*/ 446 h 452"/>
                <a:gd name="T26" fmla="*/ 6 w 455"/>
                <a:gd name="T27" fmla="*/ 446 h 452"/>
                <a:gd name="T28" fmla="*/ 9 w 455"/>
                <a:gd name="T29" fmla="*/ 449 h 452"/>
                <a:gd name="T30" fmla="*/ 14 w 455"/>
                <a:gd name="T31" fmla="*/ 451 h 452"/>
                <a:gd name="T32" fmla="*/ 18 w 455"/>
                <a:gd name="T33" fmla="*/ 452 h 452"/>
                <a:gd name="T34" fmla="*/ 23 w 455"/>
                <a:gd name="T35" fmla="*/ 452 h 452"/>
                <a:gd name="T36" fmla="*/ 23 w 455"/>
                <a:gd name="T37" fmla="*/ 452 h 452"/>
                <a:gd name="T38" fmla="*/ 30 w 455"/>
                <a:gd name="T39" fmla="*/ 451 h 452"/>
                <a:gd name="T40" fmla="*/ 190 w 455"/>
                <a:gd name="T41" fmla="*/ 398 h 452"/>
                <a:gd name="T42" fmla="*/ 190 w 455"/>
                <a:gd name="T43" fmla="*/ 398 h 452"/>
                <a:gd name="T44" fmla="*/ 195 w 455"/>
                <a:gd name="T45" fmla="*/ 395 h 452"/>
                <a:gd name="T46" fmla="*/ 199 w 455"/>
                <a:gd name="T47" fmla="*/ 392 h 452"/>
                <a:gd name="T48" fmla="*/ 389 w 455"/>
                <a:gd name="T49" fmla="*/ 204 h 452"/>
                <a:gd name="T50" fmla="*/ 356 w 455"/>
                <a:gd name="T51" fmla="*/ 171 h 452"/>
                <a:gd name="T52" fmla="*/ 198 w 455"/>
                <a:gd name="T53" fmla="*/ 329 h 452"/>
                <a:gd name="T54" fmla="*/ 126 w 455"/>
                <a:gd name="T55" fmla="*/ 257 h 452"/>
                <a:gd name="T56" fmla="*/ 320 w 455"/>
                <a:gd name="T57" fmla="*/ 64 h 452"/>
                <a:gd name="T58" fmla="*/ 423 w 455"/>
                <a:gd name="T59" fmla="*/ 168 h 452"/>
                <a:gd name="T60" fmla="*/ 163 w 455"/>
                <a:gd name="T61" fmla="*/ 358 h 452"/>
                <a:gd name="T62" fmla="*/ 89 w 455"/>
                <a:gd name="T63" fmla="*/ 383 h 452"/>
                <a:gd name="T64" fmla="*/ 70 w 455"/>
                <a:gd name="T65" fmla="*/ 366 h 452"/>
                <a:gd name="T66" fmla="*/ 98 w 455"/>
                <a:gd name="T67" fmla="*/ 294 h 452"/>
                <a:gd name="T68" fmla="*/ 163 w 455"/>
                <a:gd name="T69" fmla="*/ 35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5" h="452">
                  <a:moveTo>
                    <a:pt x="423" y="168"/>
                  </a:moveTo>
                  <a:lnTo>
                    <a:pt x="455" y="135"/>
                  </a:lnTo>
                  <a:lnTo>
                    <a:pt x="319" y="0"/>
                  </a:lnTo>
                  <a:lnTo>
                    <a:pt x="67" y="252"/>
                  </a:lnTo>
                  <a:lnTo>
                    <a:pt x="67" y="252"/>
                  </a:lnTo>
                  <a:lnTo>
                    <a:pt x="64" y="256"/>
                  </a:lnTo>
                  <a:lnTo>
                    <a:pt x="62" y="260"/>
                  </a:lnTo>
                  <a:lnTo>
                    <a:pt x="1" y="422"/>
                  </a:lnTo>
                  <a:lnTo>
                    <a:pt x="1" y="422"/>
                  </a:lnTo>
                  <a:lnTo>
                    <a:pt x="0" y="428"/>
                  </a:lnTo>
                  <a:lnTo>
                    <a:pt x="0" y="435"/>
                  </a:lnTo>
                  <a:lnTo>
                    <a:pt x="2" y="440"/>
                  </a:lnTo>
                  <a:lnTo>
                    <a:pt x="6" y="446"/>
                  </a:lnTo>
                  <a:lnTo>
                    <a:pt x="6" y="446"/>
                  </a:lnTo>
                  <a:lnTo>
                    <a:pt x="9" y="449"/>
                  </a:lnTo>
                  <a:lnTo>
                    <a:pt x="14" y="451"/>
                  </a:lnTo>
                  <a:lnTo>
                    <a:pt x="18" y="452"/>
                  </a:lnTo>
                  <a:lnTo>
                    <a:pt x="23" y="452"/>
                  </a:lnTo>
                  <a:lnTo>
                    <a:pt x="23" y="452"/>
                  </a:lnTo>
                  <a:lnTo>
                    <a:pt x="30" y="451"/>
                  </a:lnTo>
                  <a:lnTo>
                    <a:pt x="190" y="398"/>
                  </a:lnTo>
                  <a:lnTo>
                    <a:pt x="190" y="398"/>
                  </a:lnTo>
                  <a:lnTo>
                    <a:pt x="195" y="395"/>
                  </a:lnTo>
                  <a:lnTo>
                    <a:pt x="199" y="392"/>
                  </a:lnTo>
                  <a:lnTo>
                    <a:pt x="389" y="204"/>
                  </a:lnTo>
                  <a:lnTo>
                    <a:pt x="356" y="171"/>
                  </a:lnTo>
                  <a:lnTo>
                    <a:pt x="198" y="329"/>
                  </a:lnTo>
                  <a:lnTo>
                    <a:pt x="126" y="257"/>
                  </a:lnTo>
                  <a:lnTo>
                    <a:pt x="320" y="64"/>
                  </a:lnTo>
                  <a:lnTo>
                    <a:pt x="423" y="168"/>
                  </a:lnTo>
                  <a:close/>
                  <a:moveTo>
                    <a:pt x="163" y="358"/>
                  </a:moveTo>
                  <a:lnTo>
                    <a:pt x="89" y="383"/>
                  </a:lnTo>
                  <a:lnTo>
                    <a:pt x="70" y="366"/>
                  </a:lnTo>
                  <a:lnTo>
                    <a:pt x="98" y="294"/>
                  </a:lnTo>
                  <a:lnTo>
                    <a:pt x="163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venir Next P for BBG" panose="020B0503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2825C1-ADBD-83AC-64E1-FC8D08B18DA6}"/>
              </a:ext>
            </a:extLst>
          </p:cNvPr>
          <p:cNvGrpSpPr/>
          <p:nvPr/>
        </p:nvGrpSpPr>
        <p:grpSpPr>
          <a:xfrm>
            <a:off x="2191134" y="1338153"/>
            <a:ext cx="380188" cy="356107"/>
            <a:chOff x="4603750" y="1076326"/>
            <a:chExt cx="373063" cy="376238"/>
          </a:xfrm>
          <a:solidFill>
            <a:schemeClr val="tx2"/>
          </a:solidFill>
        </p:grpSpPr>
        <p:sp>
          <p:nvSpPr>
            <p:cNvPr id="19" name="Freeform 183">
              <a:extLst>
                <a:ext uri="{FF2B5EF4-FFF2-40B4-BE49-F238E27FC236}">
                  <a16:creationId xmlns:a16="http://schemas.microsoft.com/office/drawing/2014/main" id="{C9D09CB1-ACF2-1016-EF3B-8720317C7F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1075" y="1198563"/>
              <a:ext cx="185738" cy="185738"/>
            </a:xfrm>
            <a:custGeom>
              <a:avLst/>
              <a:gdLst>
                <a:gd name="T0" fmla="*/ 211 w 469"/>
                <a:gd name="T1" fmla="*/ 467 h 468"/>
                <a:gd name="T2" fmla="*/ 144 w 469"/>
                <a:gd name="T3" fmla="*/ 449 h 468"/>
                <a:gd name="T4" fmla="*/ 86 w 469"/>
                <a:gd name="T5" fmla="*/ 414 h 468"/>
                <a:gd name="T6" fmla="*/ 41 w 469"/>
                <a:gd name="T7" fmla="*/ 366 h 468"/>
                <a:gd name="T8" fmla="*/ 12 w 469"/>
                <a:gd name="T9" fmla="*/ 304 h 468"/>
                <a:gd name="T10" fmla="*/ 0 w 469"/>
                <a:gd name="T11" fmla="*/ 234 h 468"/>
                <a:gd name="T12" fmla="*/ 5 w 469"/>
                <a:gd name="T13" fmla="*/ 187 h 468"/>
                <a:gd name="T14" fmla="*/ 29 w 469"/>
                <a:gd name="T15" fmla="*/ 123 h 468"/>
                <a:gd name="T16" fmla="*/ 69 w 469"/>
                <a:gd name="T17" fmla="*/ 69 h 468"/>
                <a:gd name="T18" fmla="*/ 123 w 469"/>
                <a:gd name="T19" fmla="*/ 29 h 468"/>
                <a:gd name="T20" fmla="*/ 188 w 469"/>
                <a:gd name="T21" fmla="*/ 5 h 468"/>
                <a:gd name="T22" fmla="*/ 235 w 469"/>
                <a:gd name="T23" fmla="*/ 0 h 468"/>
                <a:gd name="T24" fmla="*/ 305 w 469"/>
                <a:gd name="T25" fmla="*/ 11 h 468"/>
                <a:gd name="T26" fmla="*/ 366 w 469"/>
                <a:gd name="T27" fmla="*/ 40 h 468"/>
                <a:gd name="T28" fmla="*/ 416 w 469"/>
                <a:gd name="T29" fmla="*/ 85 h 468"/>
                <a:gd name="T30" fmla="*/ 451 w 469"/>
                <a:gd name="T31" fmla="*/ 143 h 468"/>
                <a:gd name="T32" fmla="*/ 467 w 469"/>
                <a:gd name="T33" fmla="*/ 210 h 468"/>
                <a:gd name="T34" fmla="*/ 467 w 469"/>
                <a:gd name="T35" fmla="*/ 258 h 468"/>
                <a:gd name="T36" fmla="*/ 451 w 469"/>
                <a:gd name="T37" fmla="*/ 326 h 468"/>
                <a:gd name="T38" fmla="*/ 416 w 469"/>
                <a:gd name="T39" fmla="*/ 383 h 468"/>
                <a:gd name="T40" fmla="*/ 366 w 469"/>
                <a:gd name="T41" fmla="*/ 428 h 468"/>
                <a:gd name="T42" fmla="*/ 305 w 469"/>
                <a:gd name="T43" fmla="*/ 458 h 468"/>
                <a:gd name="T44" fmla="*/ 235 w 469"/>
                <a:gd name="T45" fmla="*/ 468 h 468"/>
                <a:gd name="T46" fmla="*/ 235 w 469"/>
                <a:gd name="T47" fmla="*/ 53 h 468"/>
                <a:gd name="T48" fmla="*/ 181 w 469"/>
                <a:gd name="T49" fmla="*/ 62 h 468"/>
                <a:gd name="T50" fmla="*/ 133 w 469"/>
                <a:gd name="T51" fmla="*/ 84 h 468"/>
                <a:gd name="T52" fmla="*/ 94 w 469"/>
                <a:gd name="T53" fmla="*/ 119 h 468"/>
                <a:gd name="T54" fmla="*/ 68 w 469"/>
                <a:gd name="T55" fmla="*/ 164 h 468"/>
                <a:gd name="T56" fmla="*/ 54 w 469"/>
                <a:gd name="T57" fmla="*/ 215 h 468"/>
                <a:gd name="T58" fmla="*/ 54 w 469"/>
                <a:gd name="T59" fmla="*/ 253 h 468"/>
                <a:gd name="T60" fmla="*/ 68 w 469"/>
                <a:gd name="T61" fmla="*/ 304 h 468"/>
                <a:gd name="T62" fmla="*/ 94 w 469"/>
                <a:gd name="T63" fmla="*/ 349 h 468"/>
                <a:gd name="T64" fmla="*/ 133 w 469"/>
                <a:gd name="T65" fmla="*/ 384 h 468"/>
                <a:gd name="T66" fmla="*/ 181 w 469"/>
                <a:gd name="T67" fmla="*/ 408 h 468"/>
                <a:gd name="T68" fmla="*/ 235 w 469"/>
                <a:gd name="T69" fmla="*/ 416 h 468"/>
                <a:gd name="T70" fmla="*/ 271 w 469"/>
                <a:gd name="T71" fmla="*/ 412 h 468"/>
                <a:gd name="T72" fmla="*/ 321 w 469"/>
                <a:gd name="T73" fmla="*/ 394 h 468"/>
                <a:gd name="T74" fmla="*/ 363 w 469"/>
                <a:gd name="T75" fmla="*/ 363 h 468"/>
                <a:gd name="T76" fmla="*/ 395 w 469"/>
                <a:gd name="T77" fmla="*/ 321 h 468"/>
                <a:gd name="T78" fmla="*/ 412 w 469"/>
                <a:gd name="T79" fmla="*/ 271 h 468"/>
                <a:gd name="T80" fmla="*/ 416 w 469"/>
                <a:gd name="T81" fmla="*/ 234 h 468"/>
                <a:gd name="T82" fmla="*/ 408 w 469"/>
                <a:gd name="T83" fmla="*/ 180 h 468"/>
                <a:gd name="T84" fmla="*/ 385 w 469"/>
                <a:gd name="T85" fmla="*/ 133 h 468"/>
                <a:gd name="T86" fmla="*/ 350 w 469"/>
                <a:gd name="T87" fmla="*/ 94 h 468"/>
                <a:gd name="T88" fmla="*/ 306 w 469"/>
                <a:gd name="T89" fmla="*/ 68 h 468"/>
                <a:gd name="T90" fmla="*/ 253 w 469"/>
                <a:gd name="T91" fmla="*/ 54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9" h="468">
                  <a:moveTo>
                    <a:pt x="235" y="468"/>
                  </a:moveTo>
                  <a:lnTo>
                    <a:pt x="235" y="468"/>
                  </a:lnTo>
                  <a:lnTo>
                    <a:pt x="211" y="467"/>
                  </a:lnTo>
                  <a:lnTo>
                    <a:pt x="188" y="463"/>
                  </a:lnTo>
                  <a:lnTo>
                    <a:pt x="166" y="458"/>
                  </a:lnTo>
                  <a:lnTo>
                    <a:pt x="144" y="449"/>
                  </a:lnTo>
                  <a:lnTo>
                    <a:pt x="123" y="441"/>
                  </a:lnTo>
                  <a:lnTo>
                    <a:pt x="104" y="428"/>
                  </a:lnTo>
                  <a:lnTo>
                    <a:pt x="86" y="414"/>
                  </a:lnTo>
                  <a:lnTo>
                    <a:pt x="69" y="399"/>
                  </a:lnTo>
                  <a:lnTo>
                    <a:pt x="54" y="383"/>
                  </a:lnTo>
                  <a:lnTo>
                    <a:pt x="41" y="366"/>
                  </a:lnTo>
                  <a:lnTo>
                    <a:pt x="29" y="346"/>
                  </a:lnTo>
                  <a:lnTo>
                    <a:pt x="19" y="326"/>
                  </a:lnTo>
                  <a:lnTo>
                    <a:pt x="12" y="304"/>
                  </a:lnTo>
                  <a:lnTo>
                    <a:pt x="5" y="282"/>
                  </a:lnTo>
                  <a:lnTo>
                    <a:pt x="2" y="258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2" y="210"/>
                  </a:lnTo>
                  <a:lnTo>
                    <a:pt x="5" y="187"/>
                  </a:lnTo>
                  <a:lnTo>
                    <a:pt x="12" y="165"/>
                  </a:lnTo>
                  <a:lnTo>
                    <a:pt x="19" y="143"/>
                  </a:lnTo>
                  <a:lnTo>
                    <a:pt x="29" y="123"/>
                  </a:lnTo>
                  <a:lnTo>
                    <a:pt x="41" y="104"/>
                  </a:lnTo>
                  <a:lnTo>
                    <a:pt x="54" y="85"/>
                  </a:lnTo>
                  <a:lnTo>
                    <a:pt x="69" y="69"/>
                  </a:lnTo>
                  <a:lnTo>
                    <a:pt x="86" y="54"/>
                  </a:lnTo>
                  <a:lnTo>
                    <a:pt x="104" y="40"/>
                  </a:lnTo>
                  <a:lnTo>
                    <a:pt x="123" y="29"/>
                  </a:lnTo>
                  <a:lnTo>
                    <a:pt x="144" y="19"/>
                  </a:lnTo>
                  <a:lnTo>
                    <a:pt x="166" y="11"/>
                  </a:lnTo>
                  <a:lnTo>
                    <a:pt x="188" y="5"/>
                  </a:lnTo>
                  <a:lnTo>
                    <a:pt x="211" y="1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58" y="1"/>
                  </a:lnTo>
                  <a:lnTo>
                    <a:pt x="282" y="5"/>
                  </a:lnTo>
                  <a:lnTo>
                    <a:pt x="305" y="11"/>
                  </a:lnTo>
                  <a:lnTo>
                    <a:pt x="326" y="19"/>
                  </a:lnTo>
                  <a:lnTo>
                    <a:pt x="346" y="29"/>
                  </a:lnTo>
                  <a:lnTo>
                    <a:pt x="366" y="40"/>
                  </a:lnTo>
                  <a:lnTo>
                    <a:pt x="383" y="54"/>
                  </a:lnTo>
                  <a:lnTo>
                    <a:pt x="400" y="69"/>
                  </a:lnTo>
                  <a:lnTo>
                    <a:pt x="416" y="85"/>
                  </a:lnTo>
                  <a:lnTo>
                    <a:pt x="429" y="104"/>
                  </a:lnTo>
                  <a:lnTo>
                    <a:pt x="441" y="123"/>
                  </a:lnTo>
                  <a:lnTo>
                    <a:pt x="451" y="143"/>
                  </a:lnTo>
                  <a:lnTo>
                    <a:pt x="459" y="165"/>
                  </a:lnTo>
                  <a:lnTo>
                    <a:pt x="464" y="187"/>
                  </a:lnTo>
                  <a:lnTo>
                    <a:pt x="467" y="210"/>
                  </a:lnTo>
                  <a:lnTo>
                    <a:pt x="469" y="234"/>
                  </a:lnTo>
                  <a:lnTo>
                    <a:pt x="469" y="234"/>
                  </a:lnTo>
                  <a:lnTo>
                    <a:pt x="467" y="258"/>
                  </a:lnTo>
                  <a:lnTo>
                    <a:pt x="464" y="282"/>
                  </a:lnTo>
                  <a:lnTo>
                    <a:pt x="459" y="304"/>
                  </a:lnTo>
                  <a:lnTo>
                    <a:pt x="451" y="326"/>
                  </a:lnTo>
                  <a:lnTo>
                    <a:pt x="441" y="346"/>
                  </a:lnTo>
                  <a:lnTo>
                    <a:pt x="429" y="366"/>
                  </a:lnTo>
                  <a:lnTo>
                    <a:pt x="416" y="383"/>
                  </a:lnTo>
                  <a:lnTo>
                    <a:pt x="400" y="399"/>
                  </a:lnTo>
                  <a:lnTo>
                    <a:pt x="383" y="414"/>
                  </a:lnTo>
                  <a:lnTo>
                    <a:pt x="366" y="428"/>
                  </a:lnTo>
                  <a:lnTo>
                    <a:pt x="346" y="441"/>
                  </a:lnTo>
                  <a:lnTo>
                    <a:pt x="326" y="449"/>
                  </a:lnTo>
                  <a:lnTo>
                    <a:pt x="305" y="458"/>
                  </a:lnTo>
                  <a:lnTo>
                    <a:pt x="282" y="463"/>
                  </a:lnTo>
                  <a:lnTo>
                    <a:pt x="258" y="467"/>
                  </a:lnTo>
                  <a:lnTo>
                    <a:pt x="235" y="468"/>
                  </a:lnTo>
                  <a:lnTo>
                    <a:pt x="235" y="468"/>
                  </a:lnTo>
                  <a:close/>
                  <a:moveTo>
                    <a:pt x="235" y="53"/>
                  </a:moveTo>
                  <a:lnTo>
                    <a:pt x="235" y="53"/>
                  </a:lnTo>
                  <a:lnTo>
                    <a:pt x="216" y="54"/>
                  </a:lnTo>
                  <a:lnTo>
                    <a:pt x="198" y="57"/>
                  </a:lnTo>
                  <a:lnTo>
                    <a:pt x="181" y="62"/>
                  </a:lnTo>
                  <a:lnTo>
                    <a:pt x="164" y="68"/>
                  </a:lnTo>
                  <a:lnTo>
                    <a:pt x="148" y="75"/>
                  </a:lnTo>
                  <a:lnTo>
                    <a:pt x="133" y="84"/>
                  </a:lnTo>
                  <a:lnTo>
                    <a:pt x="119" y="94"/>
                  </a:lnTo>
                  <a:lnTo>
                    <a:pt x="107" y="107"/>
                  </a:lnTo>
                  <a:lnTo>
                    <a:pt x="94" y="119"/>
                  </a:lnTo>
                  <a:lnTo>
                    <a:pt x="84" y="133"/>
                  </a:lnTo>
                  <a:lnTo>
                    <a:pt x="76" y="148"/>
                  </a:lnTo>
                  <a:lnTo>
                    <a:pt x="68" y="164"/>
                  </a:lnTo>
                  <a:lnTo>
                    <a:pt x="62" y="180"/>
                  </a:lnTo>
                  <a:lnTo>
                    <a:pt x="57" y="198"/>
                  </a:lnTo>
                  <a:lnTo>
                    <a:pt x="54" y="215"/>
                  </a:lnTo>
                  <a:lnTo>
                    <a:pt x="53" y="234"/>
                  </a:lnTo>
                  <a:lnTo>
                    <a:pt x="53" y="234"/>
                  </a:lnTo>
                  <a:lnTo>
                    <a:pt x="54" y="253"/>
                  </a:lnTo>
                  <a:lnTo>
                    <a:pt x="57" y="271"/>
                  </a:lnTo>
                  <a:lnTo>
                    <a:pt x="62" y="288"/>
                  </a:lnTo>
                  <a:lnTo>
                    <a:pt x="68" y="304"/>
                  </a:lnTo>
                  <a:lnTo>
                    <a:pt x="76" y="321"/>
                  </a:lnTo>
                  <a:lnTo>
                    <a:pt x="84" y="336"/>
                  </a:lnTo>
                  <a:lnTo>
                    <a:pt x="94" y="349"/>
                  </a:lnTo>
                  <a:lnTo>
                    <a:pt x="107" y="363"/>
                  </a:lnTo>
                  <a:lnTo>
                    <a:pt x="119" y="374"/>
                  </a:lnTo>
                  <a:lnTo>
                    <a:pt x="133" y="384"/>
                  </a:lnTo>
                  <a:lnTo>
                    <a:pt x="148" y="394"/>
                  </a:lnTo>
                  <a:lnTo>
                    <a:pt x="164" y="402"/>
                  </a:lnTo>
                  <a:lnTo>
                    <a:pt x="181" y="408"/>
                  </a:lnTo>
                  <a:lnTo>
                    <a:pt x="198" y="412"/>
                  </a:lnTo>
                  <a:lnTo>
                    <a:pt x="216" y="414"/>
                  </a:lnTo>
                  <a:lnTo>
                    <a:pt x="235" y="416"/>
                  </a:lnTo>
                  <a:lnTo>
                    <a:pt x="235" y="416"/>
                  </a:lnTo>
                  <a:lnTo>
                    <a:pt x="253" y="414"/>
                  </a:lnTo>
                  <a:lnTo>
                    <a:pt x="271" y="412"/>
                  </a:lnTo>
                  <a:lnTo>
                    <a:pt x="288" y="408"/>
                  </a:lnTo>
                  <a:lnTo>
                    <a:pt x="306" y="402"/>
                  </a:lnTo>
                  <a:lnTo>
                    <a:pt x="321" y="394"/>
                  </a:lnTo>
                  <a:lnTo>
                    <a:pt x="336" y="384"/>
                  </a:lnTo>
                  <a:lnTo>
                    <a:pt x="350" y="374"/>
                  </a:lnTo>
                  <a:lnTo>
                    <a:pt x="363" y="363"/>
                  </a:lnTo>
                  <a:lnTo>
                    <a:pt x="375" y="349"/>
                  </a:lnTo>
                  <a:lnTo>
                    <a:pt x="385" y="336"/>
                  </a:lnTo>
                  <a:lnTo>
                    <a:pt x="395" y="321"/>
                  </a:lnTo>
                  <a:lnTo>
                    <a:pt x="402" y="304"/>
                  </a:lnTo>
                  <a:lnTo>
                    <a:pt x="408" y="288"/>
                  </a:lnTo>
                  <a:lnTo>
                    <a:pt x="412" y="271"/>
                  </a:lnTo>
                  <a:lnTo>
                    <a:pt x="416" y="253"/>
                  </a:lnTo>
                  <a:lnTo>
                    <a:pt x="416" y="234"/>
                  </a:lnTo>
                  <a:lnTo>
                    <a:pt x="416" y="234"/>
                  </a:lnTo>
                  <a:lnTo>
                    <a:pt x="416" y="215"/>
                  </a:lnTo>
                  <a:lnTo>
                    <a:pt x="412" y="198"/>
                  </a:lnTo>
                  <a:lnTo>
                    <a:pt x="408" y="180"/>
                  </a:lnTo>
                  <a:lnTo>
                    <a:pt x="402" y="164"/>
                  </a:lnTo>
                  <a:lnTo>
                    <a:pt x="395" y="148"/>
                  </a:lnTo>
                  <a:lnTo>
                    <a:pt x="385" y="133"/>
                  </a:lnTo>
                  <a:lnTo>
                    <a:pt x="375" y="119"/>
                  </a:lnTo>
                  <a:lnTo>
                    <a:pt x="363" y="107"/>
                  </a:lnTo>
                  <a:lnTo>
                    <a:pt x="350" y="94"/>
                  </a:lnTo>
                  <a:lnTo>
                    <a:pt x="336" y="84"/>
                  </a:lnTo>
                  <a:lnTo>
                    <a:pt x="321" y="75"/>
                  </a:lnTo>
                  <a:lnTo>
                    <a:pt x="306" y="68"/>
                  </a:lnTo>
                  <a:lnTo>
                    <a:pt x="288" y="62"/>
                  </a:lnTo>
                  <a:lnTo>
                    <a:pt x="271" y="57"/>
                  </a:lnTo>
                  <a:lnTo>
                    <a:pt x="253" y="54"/>
                  </a:lnTo>
                  <a:lnTo>
                    <a:pt x="235" y="53"/>
                  </a:lnTo>
                  <a:lnTo>
                    <a:pt x="235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4"/>
              <a:endParaRPr lang="en-US" kern="0" dirty="0">
                <a:solidFill>
                  <a:schemeClr val="bg1">
                    <a:lumMod val="65000"/>
                  </a:schemeClr>
                </a:solidFill>
                <a:latin typeface="Avenir Next P for BBG" panose="020B0503020202020204" pitchFamily="34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2EF9D7F-86D8-D3A8-A8B5-FD7CB13A03D2}"/>
                </a:ext>
              </a:extLst>
            </p:cNvPr>
            <p:cNvGrpSpPr/>
            <p:nvPr/>
          </p:nvGrpSpPr>
          <p:grpSpPr>
            <a:xfrm>
              <a:off x="4603750" y="1076326"/>
              <a:ext cx="327026" cy="376238"/>
              <a:chOff x="4603750" y="1076326"/>
              <a:chExt cx="327026" cy="376238"/>
            </a:xfrm>
            <a:grpFill/>
          </p:grpSpPr>
          <p:sp>
            <p:nvSpPr>
              <p:cNvPr id="21" name="Rectangle 172">
                <a:extLst>
                  <a:ext uri="{FF2B5EF4-FFF2-40B4-BE49-F238E27FC236}">
                    <a16:creationId xmlns:a16="http://schemas.microsoft.com/office/drawing/2014/main" id="{0142AF9E-9CC2-326C-F962-F0F6E9FB2A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138" y="1316038"/>
                <a:ext cx="2063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22" name="Rectangle 173">
                <a:extLst>
                  <a:ext uri="{FF2B5EF4-FFF2-40B4-BE49-F238E27FC236}">
                    <a16:creationId xmlns:a16="http://schemas.microsoft.com/office/drawing/2014/main" id="{2820F799-E69C-979C-AB76-D8F6FDA66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138" y="1266826"/>
                <a:ext cx="206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23" name="Rectangle 174">
                <a:extLst>
                  <a:ext uri="{FF2B5EF4-FFF2-40B4-BE49-F238E27FC236}">
                    <a16:creationId xmlns:a16="http://schemas.microsoft.com/office/drawing/2014/main" id="{A5D23E65-2253-50EC-00B5-EDEC3E504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138" y="1219201"/>
                <a:ext cx="2063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24" name="Rectangle 175">
                <a:extLst>
                  <a:ext uri="{FF2B5EF4-FFF2-40B4-BE49-F238E27FC236}">
                    <a16:creationId xmlns:a16="http://schemas.microsoft.com/office/drawing/2014/main" id="{4C0543F5-893A-0BBD-F561-831F783B9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138" y="1363663"/>
                <a:ext cx="2063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25" name="Freeform 176">
                <a:extLst>
                  <a:ext uri="{FF2B5EF4-FFF2-40B4-BE49-F238E27FC236}">
                    <a16:creationId xmlns:a16="http://schemas.microsoft.com/office/drawing/2014/main" id="{196C50FA-1CBD-C2B8-EA27-880A2E1400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588" y="1316038"/>
                <a:ext cx="79375" cy="20638"/>
              </a:xfrm>
              <a:custGeom>
                <a:avLst/>
                <a:gdLst>
                  <a:gd name="T0" fmla="*/ 0 w 199"/>
                  <a:gd name="T1" fmla="*/ 0 h 53"/>
                  <a:gd name="T2" fmla="*/ 0 w 199"/>
                  <a:gd name="T3" fmla="*/ 53 h 53"/>
                  <a:gd name="T4" fmla="*/ 199 w 199"/>
                  <a:gd name="T5" fmla="*/ 53 h 53"/>
                  <a:gd name="T6" fmla="*/ 199 w 199"/>
                  <a:gd name="T7" fmla="*/ 53 h 53"/>
                  <a:gd name="T8" fmla="*/ 190 w 199"/>
                  <a:gd name="T9" fmla="*/ 27 h 53"/>
                  <a:gd name="T10" fmla="*/ 183 w 199"/>
                  <a:gd name="T11" fmla="*/ 0 h 53"/>
                  <a:gd name="T12" fmla="*/ 0 w 199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53">
                    <a:moveTo>
                      <a:pt x="0" y="0"/>
                    </a:moveTo>
                    <a:lnTo>
                      <a:pt x="0" y="53"/>
                    </a:lnTo>
                    <a:lnTo>
                      <a:pt x="199" y="53"/>
                    </a:lnTo>
                    <a:lnTo>
                      <a:pt x="199" y="53"/>
                    </a:lnTo>
                    <a:lnTo>
                      <a:pt x="190" y="27"/>
                    </a:lnTo>
                    <a:lnTo>
                      <a:pt x="1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26" name="Freeform 177">
                <a:extLst>
                  <a:ext uri="{FF2B5EF4-FFF2-40B4-BE49-F238E27FC236}">
                    <a16:creationId xmlns:a16="http://schemas.microsoft.com/office/drawing/2014/main" id="{677B448F-7413-EE31-CAB6-624C381C5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588" y="1266826"/>
                <a:ext cx="73025" cy="22225"/>
              </a:xfrm>
              <a:custGeom>
                <a:avLst/>
                <a:gdLst>
                  <a:gd name="T0" fmla="*/ 0 w 183"/>
                  <a:gd name="T1" fmla="*/ 0 h 52"/>
                  <a:gd name="T2" fmla="*/ 0 w 183"/>
                  <a:gd name="T3" fmla="*/ 52 h 52"/>
                  <a:gd name="T4" fmla="*/ 176 w 183"/>
                  <a:gd name="T5" fmla="*/ 52 h 52"/>
                  <a:gd name="T6" fmla="*/ 176 w 183"/>
                  <a:gd name="T7" fmla="*/ 52 h 52"/>
                  <a:gd name="T8" fmla="*/ 179 w 183"/>
                  <a:gd name="T9" fmla="*/ 25 h 52"/>
                  <a:gd name="T10" fmla="*/ 183 w 183"/>
                  <a:gd name="T11" fmla="*/ 0 h 52"/>
                  <a:gd name="T12" fmla="*/ 0 w 183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" h="52">
                    <a:moveTo>
                      <a:pt x="0" y="0"/>
                    </a:moveTo>
                    <a:lnTo>
                      <a:pt x="0" y="52"/>
                    </a:lnTo>
                    <a:lnTo>
                      <a:pt x="176" y="52"/>
                    </a:lnTo>
                    <a:lnTo>
                      <a:pt x="176" y="52"/>
                    </a:lnTo>
                    <a:lnTo>
                      <a:pt x="179" y="25"/>
                    </a:lnTo>
                    <a:lnTo>
                      <a:pt x="1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27" name="Freeform 178">
                <a:extLst>
                  <a:ext uri="{FF2B5EF4-FFF2-40B4-BE49-F238E27FC236}">
                    <a16:creationId xmlns:a16="http://schemas.microsoft.com/office/drawing/2014/main" id="{99893F42-E41E-855B-EE82-F2D79B39A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588" y="1219201"/>
                <a:ext cx="96838" cy="20638"/>
              </a:xfrm>
              <a:custGeom>
                <a:avLst/>
                <a:gdLst>
                  <a:gd name="T0" fmla="*/ 0 w 243"/>
                  <a:gd name="T1" fmla="*/ 0 h 52"/>
                  <a:gd name="T2" fmla="*/ 0 w 243"/>
                  <a:gd name="T3" fmla="*/ 52 h 52"/>
                  <a:gd name="T4" fmla="*/ 208 w 243"/>
                  <a:gd name="T5" fmla="*/ 52 h 52"/>
                  <a:gd name="T6" fmla="*/ 208 w 243"/>
                  <a:gd name="T7" fmla="*/ 52 h 52"/>
                  <a:gd name="T8" fmla="*/ 215 w 243"/>
                  <a:gd name="T9" fmla="*/ 38 h 52"/>
                  <a:gd name="T10" fmla="*/ 224 w 243"/>
                  <a:gd name="T11" fmla="*/ 25 h 52"/>
                  <a:gd name="T12" fmla="*/ 233 w 243"/>
                  <a:gd name="T13" fmla="*/ 12 h 52"/>
                  <a:gd name="T14" fmla="*/ 243 w 243"/>
                  <a:gd name="T15" fmla="*/ 0 h 52"/>
                  <a:gd name="T16" fmla="*/ 0 w 243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" h="52">
                    <a:moveTo>
                      <a:pt x="0" y="0"/>
                    </a:moveTo>
                    <a:lnTo>
                      <a:pt x="0" y="52"/>
                    </a:lnTo>
                    <a:lnTo>
                      <a:pt x="208" y="52"/>
                    </a:lnTo>
                    <a:lnTo>
                      <a:pt x="208" y="52"/>
                    </a:lnTo>
                    <a:lnTo>
                      <a:pt x="215" y="38"/>
                    </a:lnTo>
                    <a:lnTo>
                      <a:pt x="224" y="25"/>
                    </a:lnTo>
                    <a:lnTo>
                      <a:pt x="233" y="12"/>
                    </a:lnTo>
                    <a:lnTo>
                      <a:pt x="24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28" name="Freeform 179">
                <a:extLst>
                  <a:ext uri="{FF2B5EF4-FFF2-40B4-BE49-F238E27FC236}">
                    <a16:creationId xmlns:a16="http://schemas.microsoft.com/office/drawing/2014/main" id="{84BA9CD2-38DD-16CC-4370-E9E9ED280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588" y="1363663"/>
                <a:ext cx="119063" cy="20638"/>
              </a:xfrm>
              <a:custGeom>
                <a:avLst/>
                <a:gdLst>
                  <a:gd name="T0" fmla="*/ 241 w 298"/>
                  <a:gd name="T1" fmla="*/ 0 h 53"/>
                  <a:gd name="T2" fmla="*/ 0 w 298"/>
                  <a:gd name="T3" fmla="*/ 0 h 53"/>
                  <a:gd name="T4" fmla="*/ 0 w 298"/>
                  <a:gd name="T5" fmla="*/ 53 h 53"/>
                  <a:gd name="T6" fmla="*/ 298 w 298"/>
                  <a:gd name="T7" fmla="*/ 53 h 53"/>
                  <a:gd name="T8" fmla="*/ 298 w 298"/>
                  <a:gd name="T9" fmla="*/ 53 h 53"/>
                  <a:gd name="T10" fmla="*/ 283 w 298"/>
                  <a:gd name="T11" fmla="*/ 42 h 53"/>
                  <a:gd name="T12" fmla="*/ 268 w 298"/>
                  <a:gd name="T13" fmla="*/ 29 h 53"/>
                  <a:gd name="T14" fmla="*/ 254 w 298"/>
                  <a:gd name="T15" fmla="*/ 15 h 53"/>
                  <a:gd name="T16" fmla="*/ 241 w 298"/>
                  <a:gd name="T17" fmla="*/ 0 h 53"/>
                  <a:gd name="T18" fmla="*/ 241 w 298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8" h="53">
                    <a:moveTo>
                      <a:pt x="241" y="0"/>
                    </a:moveTo>
                    <a:lnTo>
                      <a:pt x="0" y="0"/>
                    </a:lnTo>
                    <a:lnTo>
                      <a:pt x="0" y="53"/>
                    </a:lnTo>
                    <a:lnTo>
                      <a:pt x="298" y="53"/>
                    </a:lnTo>
                    <a:lnTo>
                      <a:pt x="298" y="53"/>
                    </a:lnTo>
                    <a:lnTo>
                      <a:pt x="283" y="42"/>
                    </a:lnTo>
                    <a:lnTo>
                      <a:pt x="268" y="29"/>
                    </a:lnTo>
                    <a:lnTo>
                      <a:pt x="254" y="15"/>
                    </a:lnTo>
                    <a:lnTo>
                      <a:pt x="241" y="0"/>
                    </a:lnTo>
                    <a:lnTo>
                      <a:pt x="2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29" name="Freeform 180">
                <a:extLst>
                  <a:ext uri="{FF2B5EF4-FFF2-40B4-BE49-F238E27FC236}">
                    <a16:creationId xmlns:a16="http://schemas.microsoft.com/office/drawing/2014/main" id="{E89739AF-3818-EEE8-862A-37A279CF4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3750" y="1127126"/>
                <a:ext cx="276225" cy="325438"/>
              </a:xfrm>
              <a:custGeom>
                <a:avLst/>
                <a:gdLst>
                  <a:gd name="T0" fmla="*/ 644 w 697"/>
                  <a:gd name="T1" fmla="*/ 744 h 819"/>
                  <a:gd name="T2" fmla="*/ 643 w 697"/>
                  <a:gd name="T3" fmla="*/ 753 h 819"/>
                  <a:gd name="T4" fmla="*/ 638 w 697"/>
                  <a:gd name="T5" fmla="*/ 761 h 819"/>
                  <a:gd name="T6" fmla="*/ 630 w 697"/>
                  <a:gd name="T7" fmla="*/ 766 h 819"/>
                  <a:gd name="T8" fmla="*/ 622 w 697"/>
                  <a:gd name="T9" fmla="*/ 767 h 819"/>
                  <a:gd name="T10" fmla="*/ 75 w 697"/>
                  <a:gd name="T11" fmla="*/ 767 h 819"/>
                  <a:gd name="T12" fmla="*/ 66 w 697"/>
                  <a:gd name="T13" fmla="*/ 766 h 819"/>
                  <a:gd name="T14" fmla="*/ 60 w 697"/>
                  <a:gd name="T15" fmla="*/ 761 h 819"/>
                  <a:gd name="T16" fmla="*/ 55 w 697"/>
                  <a:gd name="T17" fmla="*/ 753 h 819"/>
                  <a:gd name="T18" fmla="*/ 52 w 697"/>
                  <a:gd name="T19" fmla="*/ 744 h 819"/>
                  <a:gd name="T20" fmla="*/ 52 w 697"/>
                  <a:gd name="T21" fmla="*/ 75 h 819"/>
                  <a:gd name="T22" fmla="*/ 55 w 697"/>
                  <a:gd name="T23" fmla="*/ 66 h 819"/>
                  <a:gd name="T24" fmla="*/ 60 w 697"/>
                  <a:gd name="T25" fmla="*/ 59 h 819"/>
                  <a:gd name="T26" fmla="*/ 66 w 697"/>
                  <a:gd name="T27" fmla="*/ 54 h 819"/>
                  <a:gd name="T28" fmla="*/ 75 w 697"/>
                  <a:gd name="T29" fmla="*/ 52 h 819"/>
                  <a:gd name="T30" fmla="*/ 127 w 697"/>
                  <a:gd name="T31" fmla="*/ 0 h 819"/>
                  <a:gd name="T32" fmla="*/ 75 w 697"/>
                  <a:gd name="T33" fmla="*/ 0 h 819"/>
                  <a:gd name="T34" fmla="*/ 60 w 697"/>
                  <a:gd name="T35" fmla="*/ 1 h 819"/>
                  <a:gd name="T36" fmla="*/ 33 w 697"/>
                  <a:gd name="T37" fmla="*/ 12 h 819"/>
                  <a:gd name="T38" fmla="*/ 13 w 697"/>
                  <a:gd name="T39" fmla="*/ 32 h 819"/>
                  <a:gd name="T40" fmla="*/ 2 w 697"/>
                  <a:gd name="T41" fmla="*/ 60 h 819"/>
                  <a:gd name="T42" fmla="*/ 0 w 697"/>
                  <a:gd name="T43" fmla="*/ 75 h 819"/>
                  <a:gd name="T44" fmla="*/ 0 w 697"/>
                  <a:gd name="T45" fmla="*/ 744 h 819"/>
                  <a:gd name="T46" fmla="*/ 2 w 697"/>
                  <a:gd name="T47" fmla="*/ 759 h 819"/>
                  <a:gd name="T48" fmla="*/ 13 w 697"/>
                  <a:gd name="T49" fmla="*/ 787 h 819"/>
                  <a:gd name="T50" fmla="*/ 33 w 697"/>
                  <a:gd name="T51" fmla="*/ 807 h 819"/>
                  <a:gd name="T52" fmla="*/ 60 w 697"/>
                  <a:gd name="T53" fmla="*/ 818 h 819"/>
                  <a:gd name="T54" fmla="*/ 75 w 697"/>
                  <a:gd name="T55" fmla="*/ 819 h 819"/>
                  <a:gd name="T56" fmla="*/ 622 w 697"/>
                  <a:gd name="T57" fmla="*/ 819 h 819"/>
                  <a:gd name="T58" fmla="*/ 637 w 697"/>
                  <a:gd name="T59" fmla="*/ 818 h 819"/>
                  <a:gd name="T60" fmla="*/ 663 w 697"/>
                  <a:gd name="T61" fmla="*/ 807 h 819"/>
                  <a:gd name="T62" fmla="*/ 684 w 697"/>
                  <a:gd name="T63" fmla="*/ 787 h 819"/>
                  <a:gd name="T64" fmla="*/ 696 w 697"/>
                  <a:gd name="T65" fmla="*/ 759 h 819"/>
                  <a:gd name="T66" fmla="*/ 697 w 697"/>
                  <a:gd name="T67" fmla="*/ 744 h 819"/>
                  <a:gd name="T68" fmla="*/ 697 w 697"/>
                  <a:gd name="T69" fmla="*/ 699 h 819"/>
                  <a:gd name="T70" fmla="*/ 644 w 697"/>
                  <a:gd name="T71" fmla="*/ 693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97" h="819">
                    <a:moveTo>
                      <a:pt x="644" y="744"/>
                    </a:moveTo>
                    <a:lnTo>
                      <a:pt x="644" y="744"/>
                    </a:lnTo>
                    <a:lnTo>
                      <a:pt x="644" y="749"/>
                    </a:lnTo>
                    <a:lnTo>
                      <a:pt x="643" y="753"/>
                    </a:lnTo>
                    <a:lnTo>
                      <a:pt x="640" y="757"/>
                    </a:lnTo>
                    <a:lnTo>
                      <a:pt x="638" y="761"/>
                    </a:lnTo>
                    <a:lnTo>
                      <a:pt x="634" y="763"/>
                    </a:lnTo>
                    <a:lnTo>
                      <a:pt x="630" y="766"/>
                    </a:lnTo>
                    <a:lnTo>
                      <a:pt x="627" y="767"/>
                    </a:lnTo>
                    <a:lnTo>
                      <a:pt x="622" y="767"/>
                    </a:lnTo>
                    <a:lnTo>
                      <a:pt x="75" y="767"/>
                    </a:lnTo>
                    <a:lnTo>
                      <a:pt x="75" y="767"/>
                    </a:lnTo>
                    <a:lnTo>
                      <a:pt x="71" y="767"/>
                    </a:lnTo>
                    <a:lnTo>
                      <a:pt x="66" y="766"/>
                    </a:lnTo>
                    <a:lnTo>
                      <a:pt x="62" y="763"/>
                    </a:lnTo>
                    <a:lnTo>
                      <a:pt x="60" y="761"/>
                    </a:lnTo>
                    <a:lnTo>
                      <a:pt x="56" y="757"/>
                    </a:lnTo>
                    <a:lnTo>
                      <a:pt x="55" y="753"/>
                    </a:lnTo>
                    <a:lnTo>
                      <a:pt x="53" y="749"/>
                    </a:lnTo>
                    <a:lnTo>
                      <a:pt x="52" y="744"/>
                    </a:lnTo>
                    <a:lnTo>
                      <a:pt x="52" y="75"/>
                    </a:lnTo>
                    <a:lnTo>
                      <a:pt x="52" y="75"/>
                    </a:lnTo>
                    <a:lnTo>
                      <a:pt x="53" y="70"/>
                    </a:lnTo>
                    <a:lnTo>
                      <a:pt x="55" y="66"/>
                    </a:lnTo>
                    <a:lnTo>
                      <a:pt x="56" y="62"/>
                    </a:lnTo>
                    <a:lnTo>
                      <a:pt x="60" y="59"/>
                    </a:lnTo>
                    <a:lnTo>
                      <a:pt x="62" y="56"/>
                    </a:lnTo>
                    <a:lnTo>
                      <a:pt x="66" y="54"/>
                    </a:lnTo>
                    <a:lnTo>
                      <a:pt x="71" y="52"/>
                    </a:lnTo>
                    <a:lnTo>
                      <a:pt x="75" y="52"/>
                    </a:lnTo>
                    <a:lnTo>
                      <a:pt x="127" y="52"/>
                    </a:lnTo>
                    <a:lnTo>
                      <a:pt x="127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67" y="0"/>
                    </a:lnTo>
                    <a:lnTo>
                      <a:pt x="60" y="1"/>
                    </a:lnTo>
                    <a:lnTo>
                      <a:pt x="46" y="5"/>
                    </a:lnTo>
                    <a:lnTo>
                      <a:pt x="33" y="12"/>
                    </a:lnTo>
                    <a:lnTo>
                      <a:pt x="22" y="21"/>
                    </a:lnTo>
                    <a:lnTo>
                      <a:pt x="13" y="32"/>
                    </a:lnTo>
                    <a:lnTo>
                      <a:pt x="6" y="45"/>
                    </a:lnTo>
                    <a:lnTo>
                      <a:pt x="2" y="60"/>
                    </a:lnTo>
                    <a:lnTo>
                      <a:pt x="1" y="67"/>
                    </a:lnTo>
                    <a:lnTo>
                      <a:pt x="0" y="75"/>
                    </a:lnTo>
                    <a:lnTo>
                      <a:pt x="0" y="744"/>
                    </a:lnTo>
                    <a:lnTo>
                      <a:pt x="0" y="744"/>
                    </a:lnTo>
                    <a:lnTo>
                      <a:pt x="1" y="752"/>
                    </a:lnTo>
                    <a:lnTo>
                      <a:pt x="2" y="759"/>
                    </a:lnTo>
                    <a:lnTo>
                      <a:pt x="6" y="774"/>
                    </a:lnTo>
                    <a:lnTo>
                      <a:pt x="13" y="787"/>
                    </a:lnTo>
                    <a:lnTo>
                      <a:pt x="22" y="798"/>
                    </a:lnTo>
                    <a:lnTo>
                      <a:pt x="33" y="807"/>
                    </a:lnTo>
                    <a:lnTo>
                      <a:pt x="46" y="814"/>
                    </a:lnTo>
                    <a:lnTo>
                      <a:pt x="60" y="818"/>
                    </a:lnTo>
                    <a:lnTo>
                      <a:pt x="67" y="819"/>
                    </a:lnTo>
                    <a:lnTo>
                      <a:pt x="75" y="819"/>
                    </a:lnTo>
                    <a:lnTo>
                      <a:pt x="622" y="819"/>
                    </a:lnTo>
                    <a:lnTo>
                      <a:pt x="622" y="819"/>
                    </a:lnTo>
                    <a:lnTo>
                      <a:pt x="629" y="819"/>
                    </a:lnTo>
                    <a:lnTo>
                      <a:pt x="637" y="818"/>
                    </a:lnTo>
                    <a:lnTo>
                      <a:pt x="650" y="814"/>
                    </a:lnTo>
                    <a:lnTo>
                      <a:pt x="663" y="807"/>
                    </a:lnTo>
                    <a:lnTo>
                      <a:pt x="674" y="798"/>
                    </a:lnTo>
                    <a:lnTo>
                      <a:pt x="684" y="787"/>
                    </a:lnTo>
                    <a:lnTo>
                      <a:pt x="691" y="774"/>
                    </a:lnTo>
                    <a:lnTo>
                      <a:pt x="696" y="759"/>
                    </a:lnTo>
                    <a:lnTo>
                      <a:pt x="697" y="752"/>
                    </a:lnTo>
                    <a:lnTo>
                      <a:pt x="697" y="744"/>
                    </a:lnTo>
                    <a:lnTo>
                      <a:pt x="697" y="699"/>
                    </a:lnTo>
                    <a:lnTo>
                      <a:pt x="697" y="699"/>
                    </a:lnTo>
                    <a:lnTo>
                      <a:pt x="670" y="698"/>
                    </a:lnTo>
                    <a:lnTo>
                      <a:pt x="644" y="693"/>
                    </a:lnTo>
                    <a:lnTo>
                      <a:pt x="644" y="7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30" name="Freeform 181">
                <a:extLst>
                  <a:ext uri="{FF2B5EF4-FFF2-40B4-BE49-F238E27FC236}">
                    <a16:creationId xmlns:a16="http://schemas.microsoft.com/office/drawing/2014/main" id="{976F6456-8F97-4031-11FA-595DFC8581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1127126"/>
                <a:ext cx="49213" cy="53975"/>
              </a:xfrm>
              <a:custGeom>
                <a:avLst/>
                <a:gdLst>
                  <a:gd name="T0" fmla="*/ 127 w 127"/>
                  <a:gd name="T1" fmla="*/ 75 h 137"/>
                  <a:gd name="T2" fmla="*/ 127 w 127"/>
                  <a:gd name="T3" fmla="*/ 75 h 137"/>
                  <a:gd name="T4" fmla="*/ 127 w 127"/>
                  <a:gd name="T5" fmla="*/ 67 h 137"/>
                  <a:gd name="T6" fmla="*/ 126 w 127"/>
                  <a:gd name="T7" fmla="*/ 60 h 137"/>
                  <a:gd name="T8" fmla="*/ 121 w 127"/>
                  <a:gd name="T9" fmla="*/ 45 h 137"/>
                  <a:gd name="T10" fmla="*/ 114 w 127"/>
                  <a:gd name="T11" fmla="*/ 32 h 137"/>
                  <a:gd name="T12" fmla="*/ 104 w 127"/>
                  <a:gd name="T13" fmla="*/ 21 h 137"/>
                  <a:gd name="T14" fmla="*/ 93 w 127"/>
                  <a:gd name="T15" fmla="*/ 12 h 137"/>
                  <a:gd name="T16" fmla="*/ 80 w 127"/>
                  <a:gd name="T17" fmla="*/ 5 h 137"/>
                  <a:gd name="T18" fmla="*/ 67 w 127"/>
                  <a:gd name="T19" fmla="*/ 1 h 137"/>
                  <a:gd name="T20" fmla="*/ 59 w 127"/>
                  <a:gd name="T21" fmla="*/ 0 h 137"/>
                  <a:gd name="T22" fmla="*/ 52 w 127"/>
                  <a:gd name="T23" fmla="*/ 0 h 137"/>
                  <a:gd name="T24" fmla="*/ 0 w 127"/>
                  <a:gd name="T25" fmla="*/ 0 h 137"/>
                  <a:gd name="T26" fmla="*/ 0 w 127"/>
                  <a:gd name="T27" fmla="*/ 52 h 137"/>
                  <a:gd name="T28" fmla="*/ 52 w 127"/>
                  <a:gd name="T29" fmla="*/ 52 h 137"/>
                  <a:gd name="T30" fmla="*/ 52 w 127"/>
                  <a:gd name="T31" fmla="*/ 52 h 137"/>
                  <a:gd name="T32" fmla="*/ 57 w 127"/>
                  <a:gd name="T33" fmla="*/ 52 h 137"/>
                  <a:gd name="T34" fmla="*/ 60 w 127"/>
                  <a:gd name="T35" fmla="*/ 54 h 137"/>
                  <a:gd name="T36" fmla="*/ 64 w 127"/>
                  <a:gd name="T37" fmla="*/ 56 h 137"/>
                  <a:gd name="T38" fmla="*/ 68 w 127"/>
                  <a:gd name="T39" fmla="*/ 59 h 137"/>
                  <a:gd name="T40" fmla="*/ 70 w 127"/>
                  <a:gd name="T41" fmla="*/ 62 h 137"/>
                  <a:gd name="T42" fmla="*/ 73 w 127"/>
                  <a:gd name="T43" fmla="*/ 66 h 137"/>
                  <a:gd name="T44" fmla="*/ 74 w 127"/>
                  <a:gd name="T45" fmla="*/ 70 h 137"/>
                  <a:gd name="T46" fmla="*/ 74 w 127"/>
                  <a:gd name="T47" fmla="*/ 75 h 137"/>
                  <a:gd name="T48" fmla="*/ 74 w 127"/>
                  <a:gd name="T49" fmla="*/ 137 h 137"/>
                  <a:gd name="T50" fmla="*/ 74 w 127"/>
                  <a:gd name="T51" fmla="*/ 137 h 137"/>
                  <a:gd name="T52" fmla="*/ 100 w 127"/>
                  <a:gd name="T53" fmla="*/ 134 h 137"/>
                  <a:gd name="T54" fmla="*/ 127 w 127"/>
                  <a:gd name="T55" fmla="*/ 131 h 137"/>
                  <a:gd name="T56" fmla="*/ 127 w 127"/>
                  <a:gd name="T57" fmla="*/ 7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7" h="137">
                    <a:moveTo>
                      <a:pt x="127" y="75"/>
                    </a:moveTo>
                    <a:lnTo>
                      <a:pt x="127" y="75"/>
                    </a:lnTo>
                    <a:lnTo>
                      <a:pt x="127" y="67"/>
                    </a:lnTo>
                    <a:lnTo>
                      <a:pt x="126" y="60"/>
                    </a:lnTo>
                    <a:lnTo>
                      <a:pt x="121" y="45"/>
                    </a:lnTo>
                    <a:lnTo>
                      <a:pt x="114" y="32"/>
                    </a:lnTo>
                    <a:lnTo>
                      <a:pt x="104" y="21"/>
                    </a:lnTo>
                    <a:lnTo>
                      <a:pt x="93" y="12"/>
                    </a:lnTo>
                    <a:lnTo>
                      <a:pt x="80" y="5"/>
                    </a:lnTo>
                    <a:lnTo>
                      <a:pt x="67" y="1"/>
                    </a:lnTo>
                    <a:lnTo>
                      <a:pt x="59" y="0"/>
                    </a:lnTo>
                    <a:lnTo>
                      <a:pt x="52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52" y="52"/>
                    </a:lnTo>
                    <a:lnTo>
                      <a:pt x="52" y="52"/>
                    </a:lnTo>
                    <a:lnTo>
                      <a:pt x="57" y="52"/>
                    </a:lnTo>
                    <a:lnTo>
                      <a:pt x="60" y="54"/>
                    </a:lnTo>
                    <a:lnTo>
                      <a:pt x="64" y="56"/>
                    </a:lnTo>
                    <a:lnTo>
                      <a:pt x="68" y="59"/>
                    </a:lnTo>
                    <a:lnTo>
                      <a:pt x="70" y="62"/>
                    </a:lnTo>
                    <a:lnTo>
                      <a:pt x="73" y="66"/>
                    </a:lnTo>
                    <a:lnTo>
                      <a:pt x="74" y="70"/>
                    </a:lnTo>
                    <a:lnTo>
                      <a:pt x="74" y="75"/>
                    </a:lnTo>
                    <a:lnTo>
                      <a:pt x="74" y="137"/>
                    </a:lnTo>
                    <a:lnTo>
                      <a:pt x="74" y="137"/>
                    </a:lnTo>
                    <a:lnTo>
                      <a:pt x="100" y="134"/>
                    </a:lnTo>
                    <a:lnTo>
                      <a:pt x="127" y="131"/>
                    </a:lnTo>
                    <a:lnTo>
                      <a:pt x="127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31" name="Freeform 182">
                <a:extLst>
                  <a:ext uri="{FF2B5EF4-FFF2-40B4-BE49-F238E27FC236}">
                    <a16:creationId xmlns:a16="http://schemas.microsoft.com/office/drawing/2014/main" id="{D47661C1-320F-DD06-F4AC-1A37B698A2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72013" y="1076326"/>
                <a:ext cx="141288" cy="95250"/>
              </a:xfrm>
              <a:custGeom>
                <a:avLst/>
                <a:gdLst>
                  <a:gd name="T0" fmla="*/ 273 w 353"/>
                  <a:gd name="T1" fmla="*/ 74 h 241"/>
                  <a:gd name="T2" fmla="*/ 268 w 353"/>
                  <a:gd name="T3" fmla="*/ 59 h 241"/>
                  <a:gd name="T4" fmla="*/ 249 w 353"/>
                  <a:gd name="T5" fmla="*/ 32 h 241"/>
                  <a:gd name="T6" fmla="*/ 224 w 353"/>
                  <a:gd name="T7" fmla="*/ 13 h 241"/>
                  <a:gd name="T8" fmla="*/ 193 w 353"/>
                  <a:gd name="T9" fmla="*/ 2 h 241"/>
                  <a:gd name="T10" fmla="*/ 177 w 353"/>
                  <a:gd name="T11" fmla="*/ 0 h 241"/>
                  <a:gd name="T12" fmla="*/ 143 w 353"/>
                  <a:gd name="T13" fmla="*/ 5 h 241"/>
                  <a:gd name="T14" fmla="*/ 116 w 353"/>
                  <a:gd name="T15" fmla="*/ 22 h 241"/>
                  <a:gd name="T16" fmla="*/ 93 w 353"/>
                  <a:gd name="T17" fmla="*/ 44 h 241"/>
                  <a:gd name="T18" fmla="*/ 79 w 353"/>
                  <a:gd name="T19" fmla="*/ 74 h 241"/>
                  <a:gd name="T20" fmla="*/ 27 w 353"/>
                  <a:gd name="T21" fmla="*/ 74 h 241"/>
                  <a:gd name="T22" fmla="*/ 15 w 353"/>
                  <a:gd name="T23" fmla="*/ 75 h 241"/>
                  <a:gd name="T24" fmla="*/ 8 w 353"/>
                  <a:gd name="T25" fmla="*/ 82 h 241"/>
                  <a:gd name="T26" fmla="*/ 2 w 353"/>
                  <a:gd name="T27" fmla="*/ 90 h 241"/>
                  <a:gd name="T28" fmla="*/ 0 w 353"/>
                  <a:gd name="T29" fmla="*/ 100 h 241"/>
                  <a:gd name="T30" fmla="*/ 353 w 353"/>
                  <a:gd name="T31" fmla="*/ 241 h 241"/>
                  <a:gd name="T32" fmla="*/ 353 w 353"/>
                  <a:gd name="T33" fmla="*/ 100 h 241"/>
                  <a:gd name="T34" fmla="*/ 351 w 353"/>
                  <a:gd name="T35" fmla="*/ 90 h 241"/>
                  <a:gd name="T36" fmla="*/ 346 w 353"/>
                  <a:gd name="T37" fmla="*/ 82 h 241"/>
                  <a:gd name="T38" fmla="*/ 337 w 353"/>
                  <a:gd name="T39" fmla="*/ 75 h 241"/>
                  <a:gd name="T40" fmla="*/ 327 w 353"/>
                  <a:gd name="T41" fmla="*/ 74 h 241"/>
                  <a:gd name="T42" fmla="*/ 301 w 353"/>
                  <a:gd name="T43" fmla="*/ 188 h 241"/>
                  <a:gd name="T44" fmla="*/ 53 w 353"/>
                  <a:gd name="T45" fmla="*/ 127 h 241"/>
                  <a:gd name="T46" fmla="*/ 102 w 353"/>
                  <a:gd name="T47" fmla="*/ 127 h 241"/>
                  <a:gd name="T48" fmla="*/ 112 w 353"/>
                  <a:gd name="T49" fmla="*/ 124 h 241"/>
                  <a:gd name="T50" fmla="*/ 119 w 353"/>
                  <a:gd name="T51" fmla="*/ 119 h 241"/>
                  <a:gd name="T52" fmla="*/ 126 w 353"/>
                  <a:gd name="T53" fmla="*/ 110 h 241"/>
                  <a:gd name="T54" fmla="*/ 128 w 353"/>
                  <a:gd name="T55" fmla="*/ 100 h 241"/>
                  <a:gd name="T56" fmla="*/ 129 w 353"/>
                  <a:gd name="T57" fmla="*/ 90 h 241"/>
                  <a:gd name="T58" fmla="*/ 137 w 353"/>
                  <a:gd name="T59" fmla="*/ 74 h 241"/>
                  <a:gd name="T60" fmla="*/ 149 w 353"/>
                  <a:gd name="T61" fmla="*/ 62 h 241"/>
                  <a:gd name="T62" fmla="*/ 167 w 353"/>
                  <a:gd name="T63" fmla="*/ 54 h 241"/>
                  <a:gd name="T64" fmla="*/ 177 w 353"/>
                  <a:gd name="T65" fmla="*/ 53 h 241"/>
                  <a:gd name="T66" fmla="*/ 196 w 353"/>
                  <a:gd name="T67" fmla="*/ 57 h 241"/>
                  <a:gd name="T68" fmla="*/ 211 w 353"/>
                  <a:gd name="T69" fmla="*/ 67 h 241"/>
                  <a:gd name="T70" fmla="*/ 221 w 353"/>
                  <a:gd name="T71" fmla="*/ 82 h 241"/>
                  <a:gd name="T72" fmla="*/ 226 w 353"/>
                  <a:gd name="T73" fmla="*/ 100 h 241"/>
                  <a:gd name="T74" fmla="*/ 226 w 353"/>
                  <a:gd name="T75" fmla="*/ 105 h 241"/>
                  <a:gd name="T76" fmla="*/ 229 w 353"/>
                  <a:gd name="T77" fmla="*/ 115 h 241"/>
                  <a:gd name="T78" fmla="*/ 237 w 353"/>
                  <a:gd name="T79" fmla="*/ 122 h 241"/>
                  <a:gd name="T80" fmla="*/ 246 w 353"/>
                  <a:gd name="T81" fmla="*/ 125 h 241"/>
                  <a:gd name="T82" fmla="*/ 301 w 353"/>
                  <a:gd name="T83" fmla="*/ 12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53" h="241">
                    <a:moveTo>
                      <a:pt x="327" y="74"/>
                    </a:moveTo>
                    <a:lnTo>
                      <a:pt x="273" y="74"/>
                    </a:lnTo>
                    <a:lnTo>
                      <a:pt x="273" y="74"/>
                    </a:lnTo>
                    <a:lnTo>
                      <a:pt x="268" y="59"/>
                    </a:lnTo>
                    <a:lnTo>
                      <a:pt x="259" y="44"/>
                    </a:lnTo>
                    <a:lnTo>
                      <a:pt x="249" y="32"/>
                    </a:lnTo>
                    <a:lnTo>
                      <a:pt x="238" y="22"/>
                    </a:lnTo>
                    <a:lnTo>
                      <a:pt x="224" y="13"/>
                    </a:lnTo>
                    <a:lnTo>
                      <a:pt x="209" y="5"/>
                    </a:lnTo>
                    <a:lnTo>
                      <a:pt x="193" y="2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59" y="2"/>
                    </a:lnTo>
                    <a:lnTo>
                      <a:pt x="143" y="5"/>
                    </a:lnTo>
                    <a:lnTo>
                      <a:pt x="129" y="13"/>
                    </a:lnTo>
                    <a:lnTo>
                      <a:pt x="116" y="22"/>
                    </a:lnTo>
                    <a:lnTo>
                      <a:pt x="103" y="32"/>
                    </a:lnTo>
                    <a:lnTo>
                      <a:pt x="93" y="44"/>
                    </a:lnTo>
                    <a:lnTo>
                      <a:pt x="85" y="59"/>
                    </a:lnTo>
                    <a:lnTo>
                      <a:pt x="79" y="74"/>
                    </a:lnTo>
                    <a:lnTo>
                      <a:pt x="27" y="74"/>
                    </a:lnTo>
                    <a:lnTo>
                      <a:pt x="27" y="74"/>
                    </a:lnTo>
                    <a:lnTo>
                      <a:pt x="20" y="74"/>
                    </a:lnTo>
                    <a:lnTo>
                      <a:pt x="15" y="75"/>
                    </a:lnTo>
                    <a:lnTo>
                      <a:pt x="12" y="78"/>
                    </a:lnTo>
                    <a:lnTo>
                      <a:pt x="8" y="82"/>
                    </a:lnTo>
                    <a:lnTo>
                      <a:pt x="4" y="85"/>
                    </a:lnTo>
                    <a:lnTo>
                      <a:pt x="2" y="90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241"/>
                    </a:lnTo>
                    <a:lnTo>
                      <a:pt x="353" y="241"/>
                    </a:lnTo>
                    <a:lnTo>
                      <a:pt x="353" y="100"/>
                    </a:lnTo>
                    <a:lnTo>
                      <a:pt x="353" y="100"/>
                    </a:lnTo>
                    <a:lnTo>
                      <a:pt x="352" y="95"/>
                    </a:lnTo>
                    <a:lnTo>
                      <a:pt x="351" y="90"/>
                    </a:lnTo>
                    <a:lnTo>
                      <a:pt x="348" y="85"/>
                    </a:lnTo>
                    <a:lnTo>
                      <a:pt x="346" y="82"/>
                    </a:lnTo>
                    <a:lnTo>
                      <a:pt x="341" y="78"/>
                    </a:lnTo>
                    <a:lnTo>
                      <a:pt x="337" y="75"/>
                    </a:lnTo>
                    <a:lnTo>
                      <a:pt x="332" y="74"/>
                    </a:lnTo>
                    <a:lnTo>
                      <a:pt x="327" y="74"/>
                    </a:lnTo>
                    <a:lnTo>
                      <a:pt x="327" y="74"/>
                    </a:lnTo>
                    <a:close/>
                    <a:moveTo>
                      <a:pt x="301" y="188"/>
                    </a:moveTo>
                    <a:lnTo>
                      <a:pt x="53" y="188"/>
                    </a:lnTo>
                    <a:lnTo>
                      <a:pt x="53" y="127"/>
                    </a:lnTo>
                    <a:lnTo>
                      <a:pt x="102" y="127"/>
                    </a:lnTo>
                    <a:lnTo>
                      <a:pt x="102" y="127"/>
                    </a:lnTo>
                    <a:lnTo>
                      <a:pt x="107" y="125"/>
                    </a:lnTo>
                    <a:lnTo>
                      <a:pt x="112" y="124"/>
                    </a:lnTo>
                    <a:lnTo>
                      <a:pt x="116" y="122"/>
                    </a:lnTo>
                    <a:lnTo>
                      <a:pt x="119" y="119"/>
                    </a:lnTo>
                    <a:lnTo>
                      <a:pt x="123" y="115"/>
                    </a:lnTo>
                    <a:lnTo>
                      <a:pt x="126" y="110"/>
                    </a:lnTo>
                    <a:lnTo>
                      <a:pt x="127" y="105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29" y="90"/>
                    </a:lnTo>
                    <a:lnTo>
                      <a:pt x="132" y="82"/>
                    </a:lnTo>
                    <a:lnTo>
                      <a:pt x="137" y="74"/>
                    </a:lnTo>
                    <a:lnTo>
                      <a:pt x="142" y="67"/>
                    </a:lnTo>
                    <a:lnTo>
                      <a:pt x="149" y="62"/>
                    </a:lnTo>
                    <a:lnTo>
                      <a:pt x="158" y="57"/>
                    </a:lnTo>
                    <a:lnTo>
                      <a:pt x="167" y="54"/>
                    </a:lnTo>
                    <a:lnTo>
                      <a:pt x="177" y="53"/>
                    </a:lnTo>
                    <a:lnTo>
                      <a:pt x="177" y="53"/>
                    </a:lnTo>
                    <a:lnTo>
                      <a:pt x="186" y="54"/>
                    </a:lnTo>
                    <a:lnTo>
                      <a:pt x="196" y="57"/>
                    </a:lnTo>
                    <a:lnTo>
                      <a:pt x="203" y="62"/>
                    </a:lnTo>
                    <a:lnTo>
                      <a:pt x="211" y="67"/>
                    </a:lnTo>
                    <a:lnTo>
                      <a:pt x="217" y="74"/>
                    </a:lnTo>
                    <a:lnTo>
                      <a:pt x="221" y="82"/>
                    </a:lnTo>
                    <a:lnTo>
                      <a:pt x="224" y="90"/>
                    </a:lnTo>
                    <a:lnTo>
                      <a:pt x="226" y="100"/>
                    </a:lnTo>
                    <a:lnTo>
                      <a:pt x="226" y="100"/>
                    </a:lnTo>
                    <a:lnTo>
                      <a:pt x="226" y="105"/>
                    </a:lnTo>
                    <a:lnTo>
                      <a:pt x="227" y="110"/>
                    </a:lnTo>
                    <a:lnTo>
                      <a:pt x="229" y="115"/>
                    </a:lnTo>
                    <a:lnTo>
                      <a:pt x="233" y="119"/>
                    </a:lnTo>
                    <a:lnTo>
                      <a:pt x="237" y="122"/>
                    </a:lnTo>
                    <a:lnTo>
                      <a:pt x="241" y="124"/>
                    </a:lnTo>
                    <a:lnTo>
                      <a:pt x="246" y="125"/>
                    </a:lnTo>
                    <a:lnTo>
                      <a:pt x="252" y="127"/>
                    </a:lnTo>
                    <a:lnTo>
                      <a:pt x="301" y="127"/>
                    </a:lnTo>
                    <a:lnTo>
                      <a:pt x="301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  <p:sp>
            <p:nvSpPr>
              <p:cNvPr id="32" name="Freeform 184">
                <a:extLst>
                  <a:ext uri="{FF2B5EF4-FFF2-40B4-BE49-F238E27FC236}">
                    <a16:creationId xmlns:a16="http://schemas.microsoft.com/office/drawing/2014/main" id="{BA29C585-3DD1-8F3E-36A8-4308D4C7C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0288" y="1254126"/>
                <a:ext cx="90488" cy="76200"/>
              </a:xfrm>
              <a:custGeom>
                <a:avLst/>
                <a:gdLst>
                  <a:gd name="T0" fmla="*/ 105 w 230"/>
                  <a:gd name="T1" fmla="*/ 193 h 193"/>
                  <a:gd name="T2" fmla="*/ 0 w 230"/>
                  <a:gd name="T3" fmla="*/ 108 h 193"/>
                  <a:gd name="T4" fmla="*/ 34 w 230"/>
                  <a:gd name="T5" fmla="*/ 66 h 193"/>
                  <a:gd name="T6" fmla="*/ 97 w 230"/>
                  <a:gd name="T7" fmla="*/ 119 h 193"/>
                  <a:gd name="T8" fmla="*/ 189 w 230"/>
                  <a:gd name="T9" fmla="*/ 0 h 193"/>
                  <a:gd name="T10" fmla="*/ 230 w 230"/>
                  <a:gd name="T11" fmla="*/ 33 h 193"/>
                  <a:gd name="T12" fmla="*/ 105 w 230"/>
                  <a:gd name="T13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93">
                    <a:moveTo>
                      <a:pt x="105" y="193"/>
                    </a:moveTo>
                    <a:lnTo>
                      <a:pt x="0" y="108"/>
                    </a:lnTo>
                    <a:lnTo>
                      <a:pt x="34" y="66"/>
                    </a:lnTo>
                    <a:lnTo>
                      <a:pt x="97" y="119"/>
                    </a:lnTo>
                    <a:lnTo>
                      <a:pt x="189" y="0"/>
                    </a:lnTo>
                    <a:lnTo>
                      <a:pt x="230" y="33"/>
                    </a:lnTo>
                    <a:lnTo>
                      <a:pt x="105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54"/>
                <a:endParaRPr lang="en-US" kern="0" dirty="0">
                  <a:solidFill>
                    <a:schemeClr val="bg1">
                      <a:lumMod val="65000"/>
                    </a:schemeClr>
                  </a:solidFill>
                  <a:latin typeface="Avenir Next P for BBG" panose="020B0503020202020204" pitchFamily="34" charset="0"/>
                </a:endParaRPr>
              </a:p>
            </p:txBody>
          </p:sp>
        </p:grpSp>
      </p:grpSp>
      <p:sp>
        <p:nvSpPr>
          <p:cNvPr id="33" name="Content Placeholder 1">
            <a:extLst>
              <a:ext uri="{FF2B5EF4-FFF2-40B4-BE49-F238E27FC236}">
                <a16:creationId xmlns:a16="http://schemas.microsoft.com/office/drawing/2014/main" id="{F7AD008C-1E3F-5BBD-F79A-7C799C6C7F0F}"/>
              </a:ext>
            </a:extLst>
          </p:cNvPr>
          <p:cNvSpPr txBox="1">
            <a:spLocks/>
          </p:cNvSpPr>
          <p:nvPr/>
        </p:nvSpPr>
        <p:spPr>
          <a:xfrm>
            <a:off x="6174769" y="2502519"/>
            <a:ext cx="5565169" cy="2882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173038" indent="-173038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1pPr>
            <a:lvl2pPr marL="627063" indent="-169863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2pPr>
            <a:lvl3pPr marL="1143000" indent="-2286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1">
                  <a:lumMod val="50000"/>
                </a:schemeClr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3pPr>
            <a:lvl4pPr marL="1600200" indent="-228600" algn="l" defTabSz="457200" rtl="0" eaLnBrk="1" latinLnBrk="0" hangingPunct="1">
              <a:spcBef>
                <a:spcPts val="5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4pPr>
            <a:lvl5pPr marL="2057400" indent="-228600" algn="l" defTabSz="457200" rtl="0" eaLnBrk="1" latinLnBrk="0" hangingPunct="1">
              <a:spcBef>
                <a:spcPts val="5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0"/>
              </a:spcBef>
              <a:spcAft>
                <a:spcPts val="600"/>
              </a:spcAft>
              <a:buClrTx/>
              <a:buNone/>
              <a:defRPr/>
            </a:pPr>
            <a:r>
              <a:rPr lang="en-US" dirty="0">
                <a:solidFill>
                  <a:prstClr val="black"/>
                </a:solidFill>
                <a:latin typeface="Avenir Next P for BBG" panose="020B0503020202020204" pitchFamily="34" charset="0"/>
              </a:rPr>
              <a:t>6. Access the system to continue development of assigned training materials with screenshots</a:t>
            </a:r>
          </a:p>
          <a:p>
            <a:pPr marL="0" indent="0" defTabSz="685800">
              <a:spcBef>
                <a:spcPts val="0"/>
              </a:spcBef>
              <a:spcAft>
                <a:spcPts val="600"/>
              </a:spcAft>
              <a:buClrTx/>
              <a:buNone/>
              <a:defRPr/>
            </a:pPr>
            <a:r>
              <a:rPr lang="en-US" dirty="0">
                <a:latin typeface="Avenir Next P for BBG"/>
              </a:rPr>
              <a:t>7. Review training materials with the designated review team (process and system Subject Matter Experts (SMEs)</a:t>
            </a:r>
            <a:endParaRPr lang="en-US" dirty="0">
              <a:latin typeface="Avenir Next P for BBG" panose="020B0503020202020204" pitchFamily="34" charset="0"/>
            </a:endParaRPr>
          </a:p>
          <a:p>
            <a:pPr marL="0" lvl="0" indent="0" defTabSz="685800">
              <a:spcBef>
                <a:spcPts val="0"/>
              </a:spcBef>
              <a:spcAft>
                <a:spcPts val="600"/>
              </a:spcAft>
              <a:buClrTx/>
              <a:buNone/>
              <a:defRPr/>
            </a:pPr>
            <a:r>
              <a:rPr lang="en-US" dirty="0">
                <a:solidFill>
                  <a:prstClr val="black"/>
                </a:solidFill>
                <a:latin typeface="Avenir Next P for BBG" panose="020B0503020202020204" pitchFamily="34" charset="0"/>
              </a:rPr>
              <a:t>8. Incorporate feedback from reviews </a:t>
            </a:r>
          </a:p>
          <a:p>
            <a:pPr marL="0" lvl="0" indent="0" defTabSz="685800">
              <a:spcBef>
                <a:spcPts val="0"/>
              </a:spcBef>
              <a:spcAft>
                <a:spcPts val="600"/>
              </a:spcAft>
              <a:buClrTx/>
              <a:buNone/>
              <a:defRPr/>
            </a:pPr>
            <a:r>
              <a:rPr lang="en-US" dirty="0">
                <a:solidFill>
                  <a:prstClr val="black"/>
                </a:solidFill>
                <a:latin typeface="Avenir Next P for BBG" panose="020B0503020202020204" pitchFamily="34" charset="0"/>
              </a:rPr>
              <a:t>9. Finalize assigned training materials and post</a:t>
            </a:r>
          </a:p>
        </p:txBody>
      </p:sp>
    </p:spTree>
    <p:extLst>
      <p:ext uri="{BB962C8B-B14F-4D97-AF65-F5344CB8AC3E}">
        <p14:creationId xmlns:p14="http://schemas.microsoft.com/office/powerpoint/2010/main" val="165710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2754B4-3246-54DB-8492-46A5FC94E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Methodology &amp; Suggested Timing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74025-1F4B-9D18-E4CF-4DE335064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0BB2B-A04D-4CFE-A72F-29B51F99AAF1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B07F6CA-A31F-6A04-34E4-D548AECA9E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4317337"/>
              </p:ext>
            </p:extLst>
          </p:nvPr>
        </p:nvGraphicFramePr>
        <p:xfrm>
          <a:off x="741405" y="1190379"/>
          <a:ext cx="10297533" cy="465448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605969">
                  <a:extLst>
                    <a:ext uri="{9D8B030D-6E8A-4147-A177-3AD203B41FA5}">
                      <a16:colId xmlns:a16="http://schemas.microsoft.com/office/drawing/2014/main" val="2297215491"/>
                    </a:ext>
                  </a:extLst>
                </a:gridCol>
                <a:gridCol w="630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9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16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2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5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METHOD</a:t>
                      </a:r>
                      <a:endParaRPr kumimoji="0" lang="en-US" sz="9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DESCRIPTION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TIMING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DELIVERY/RESOURCE LINKS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72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Go Live Training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Virtual Instruction Led Training (VILT)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3736" marR="0" lvl="0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Audience:</a:t>
                      </a:r>
                    </a:p>
                    <a:p>
                      <a:pPr marL="630936" marR="0" lvl="1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Heavy System Users/Highly Impacted Audiences</a:t>
                      </a:r>
                    </a:p>
                    <a:p>
                      <a:pPr marL="173736" marR="0" lvl="0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173355" marR="0" lvl="0" indent="-173355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Updates/Remove of current </a:t>
                      </a:r>
                      <a:r>
                        <a:rPr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Training</a:t>
                      </a: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Materials on </a:t>
                      </a:r>
                      <a:r>
                        <a:rPr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Learning Management System (LMS)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+2 Weeks Before Go-Live 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Day of Go-Live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~1 Week Post Go-Live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Delivery: Train-the-Trainers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Recorded Training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Helvetica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491157967"/>
                  </a:ext>
                </a:extLst>
              </a:tr>
              <a:tr h="64498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Office Hours 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Dedicated time for users to ask follow-up questions </a:t>
                      </a:r>
                      <a:endParaRPr lang="en-US" sz="1000" i="1"/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3736" marR="0" lvl="0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+1 Week Post Go Live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3765" marR="0" lvl="0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In-person/Call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3241841324"/>
                  </a:ext>
                </a:extLst>
              </a:tr>
              <a:tr h="7525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Trainer Preparation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charset="0"/>
                          <a:cs typeface="Helvetica"/>
                        </a:rPr>
                        <a:t>(Train-the-Trainer)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3736" marR="0" lvl="0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Audience:</a:t>
                      </a:r>
                    </a:p>
                    <a:p>
                      <a:pPr marL="352425" marR="0" lvl="1" indent="-12065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Select Individuals identified to train their functional teams ahead/during deployment</a:t>
                      </a:r>
                      <a:r>
                        <a:rPr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(e.g. SME's)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352425" marR="0" lvl="1" indent="-12065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Training will be identified by their </a:t>
                      </a:r>
                      <a:r>
                        <a:rPr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User Acceptance Testing (UAT)</a:t>
                      </a: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participation</a:t>
                      </a:r>
                    </a:p>
                    <a:p>
                      <a:pPr marL="630936" marR="0" lvl="1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173355" marR="0" lvl="0" indent="-173355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Review system and process changes through early Use Demo or UAT participation</a:t>
                      </a:r>
                      <a:r>
                        <a:rPr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~ -5 weeks prior to Go-Live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Meeting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2906440107"/>
                  </a:ext>
                </a:extLst>
              </a:tr>
              <a:tr h="89372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Self-Service 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e-Learning / Self-Study Recorded Video 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3736" marR="0" lvl="0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Audience:</a:t>
                      </a:r>
                    </a:p>
                    <a:p>
                      <a:pPr marL="630936" marR="0" lvl="1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All Employees</a:t>
                      </a:r>
                    </a:p>
                    <a:p>
                      <a:pPr marL="630936" marR="0" lvl="1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Candidates</a:t>
                      </a:r>
                    </a:p>
                    <a:p>
                      <a:pPr marL="173736" marR="0" lvl="0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173736" marR="0" lvl="0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Updates of current Training Materials on LMS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~ -2weeks prior to Go-Live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Throughout/Post Deployment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Delivery: Email Communication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Internal LMS/Recorded Training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966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0"/>
                        <a:cs typeface="Helvetic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Quick Reference Guide (QRG)/ User Procedures/ Job Aid 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cs typeface="Helvetica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3736" marR="0" lvl="0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QRG, Job Aids</a:t>
                      </a:r>
                    </a:p>
                    <a:p>
                      <a:pPr marL="352425" marR="0" lvl="1" indent="-1206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Quick reference tools during/after training </a:t>
                      </a:r>
                    </a:p>
                    <a:p>
                      <a:pPr marL="352425" marR="0" lvl="1" indent="-1206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lang="en-GB" altLang="en-US" sz="900" dirty="0"/>
                        <a:t>Detailed instructions on how to carry out user tasks</a:t>
                      </a:r>
                    </a:p>
                    <a:p>
                      <a:pPr marL="352425" marR="0" lvl="1" indent="-1206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GB" altLang="en-US" sz="900" dirty="0"/>
                        <a:t>Guidance on common or complicated tasks</a:t>
                      </a:r>
                    </a:p>
                    <a:p>
                      <a:pPr marL="352425" marR="0" lvl="1" indent="-1206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GB" altLang="en-US" sz="900" dirty="0"/>
                        <a:t>FAQs</a:t>
                      </a:r>
                      <a:endParaRPr lang="en-GB" altLang="en-US" sz="800" dirty="0"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173736" marR="0" lvl="0" indent="-173736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Throughout/Post Deployment </a:t>
                      </a: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  <a:tabLst/>
                      </a:pPr>
                      <a:endParaRPr kumimoji="0" lang="en-US" sz="9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B9D3A45-0BA5-83DA-E61B-E89F3F073B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9671" y="4964613"/>
            <a:ext cx="551581" cy="7913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549B36-45C2-025B-DF91-A28FA02CDA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0672" y="1456942"/>
            <a:ext cx="588432" cy="7845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022052-C94D-ED30-E261-672D016DDE3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344" y="4168586"/>
            <a:ext cx="551582" cy="7354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67AD1F-FDF4-144D-7C49-256D2BBEBC6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983" y="3205352"/>
            <a:ext cx="576943" cy="7692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603B83-FB5D-FC99-3EB8-2595E54917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998" y="2473611"/>
            <a:ext cx="464929" cy="46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1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8A43B7-73C6-6A07-7709-F0C292A1D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Content Development &amp; Delivery Roles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D834D1-FF5D-DFB3-F484-464287DDB4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F0BB2B-A04D-4CFE-A72F-29B51F99AAF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0DF7D4D8-1C18-3BAA-504F-824D87C469DD}"/>
              </a:ext>
            </a:extLst>
          </p:cNvPr>
          <p:cNvSpPr txBox="1"/>
          <p:nvPr/>
        </p:nvSpPr>
        <p:spPr>
          <a:xfrm>
            <a:off x="862415" y="1349218"/>
            <a:ext cx="1810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>
                <a:latin typeface="+mj-lt"/>
              </a:rPr>
              <a:t>Trainers/ Facilitators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B3BA27-7A11-88AD-4403-5B0394DFD6DB}"/>
              </a:ext>
            </a:extLst>
          </p:cNvPr>
          <p:cNvSpPr/>
          <p:nvPr/>
        </p:nvSpPr>
        <p:spPr>
          <a:xfrm>
            <a:off x="518825" y="2087906"/>
            <a:ext cx="1933505" cy="33637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100" b="1" dirty="0">
                <a:solidFill>
                  <a:prstClr val="black"/>
                </a:solidFill>
                <a:highlight>
                  <a:srgbClr val="FFFF00"/>
                </a:highlight>
                <a:latin typeface="+mj-lt"/>
              </a:rPr>
              <a:t>[TBD]</a:t>
            </a:r>
          </a:p>
          <a:p>
            <a:pPr lvl="0"/>
            <a:r>
              <a:rPr lang="en-US" sz="1100" b="1" dirty="0">
                <a:solidFill>
                  <a:prstClr val="black"/>
                </a:solidFill>
                <a:latin typeface="+mj-lt"/>
              </a:rPr>
              <a:t>  </a:t>
            </a:r>
            <a:endParaRPr lang="en-US" sz="1100" i="1" dirty="0">
              <a:solidFill>
                <a:prstClr val="black"/>
              </a:solidFill>
              <a:latin typeface="+mj-lt"/>
            </a:endParaRPr>
          </a:p>
          <a:p>
            <a:pPr lvl="0"/>
            <a:r>
              <a:rPr lang="en-US" sz="1100" b="1" i="1" dirty="0">
                <a:solidFill>
                  <a:schemeClr val="tx1"/>
                </a:solidFill>
                <a:latin typeface="+mj-lt"/>
              </a:rPr>
              <a:t>Role: </a:t>
            </a:r>
            <a:r>
              <a:rPr lang="en-US" sz="1100" dirty="0">
                <a:solidFill>
                  <a:schemeClr val="tx1"/>
                </a:solidFill>
                <a:latin typeface="+mj-lt"/>
              </a:rPr>
              <a:t>Responsible for delivering training and services as the primary POC for training</a:t>
            </a:r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  <a:p>
            <a:pPr lvl="0"/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  <a:p>
            <a:r>
              <a:rPr lang="en-US" sz="1100" dirty="0">
                <a:solidFill>
                  <a:schemeClr val="tx1"/>
                </a:solidFill>
                <a:latin typeface="+mj-lt"/>
                <a:cs typeface="Arial"/>
              </a:rPr>
              <a:t>Attend and participate in UAT to become familiar with the system and process changes for their LOBs</a:t>
            </a:r>
          </a:p>
          <a:p>
            <a:endParaRPr lang="en-US" sz="1100" dirty="0">
              <a:solidFill>
                <a:schemeClr val="tx1"/>
              </a:solidFill>
              <a:latin typeface="+mj-lt"/>
            </a:endParaRPr>
          </a:p>
          <a:p>
            <a:r>
              <a:rPr lang="en-US" sz="1100" dirty="0">
                <a:solidFill>
                  <a:schemeClr val="tx1"/>
                </a:solidFill>
                <a:latin typeface="+mj-lt"/>
              </a:rPr>
              <a:t>Coordinate any training logistics, including: room coordination, managing course registration </a:t>
            </a:r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45A27E15-DF20-2E85-A7F7-47C69A190EDF}"/>
              </a:ext>
            </a:extLst>
          </p:cNvPr>
          <p:cNvSpPr txBox="1"/>
          <p:nvPr/>
        </p:nvSpPr>
        <p:spPr>
          <a:xfrm>
            <a:off x="4140439" y="1349218"/>
            <a:ext cx="11650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100" b="1" dirty="0">
                <a:solidFill>
                  <a:prstClr val="black"/>
                </a:solidFill>
                <a:latin typeface="+mj-lt"/>
              </a:rPr>
              <a:t>Process SMEs 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A40E09C3-FBD1-86A1-392F-FCF2981F87A6}"/>
              </a:ext>
            </a:extLst>
          </p:cNvPr>
          <p:cNvSpPr txBox="1"/>
          <p:nvPr/>
        </p:nvSpPr>
        <p:spPr>
          <a:xfrm>
            <a:off x="10312831" y="1349218"/>
            <a:ext cx="1752179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>
                <a:latin typeface="+mj-lt"/>
              </a:rPr>
              <a:t>Training Dev. &amp; Support</a:t>
            </a:r>
            <a:endParaRPr lang="en-US" sz="1100" b="1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E4148B48-010B-3440-8298-A2F20C7757E6}"/>
              </a:ext>
            </a:extLst>
          </p:cNvPr>
          <p:cNvSpPr txBox="1"/>
          <p:nvPr/>
        </p:nvSpPr>
        <p:spPr>
          <a:xfrm>
            <a:off x="7225400" y="1349218"/>
            <a:ext cx="11650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>
                <a:latin typeface="+mj-lt"/>
              </a:rPr>
              <a:t>System SMEs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5BAA34-73E4-DF75-86FB-1A8766D6A530}"/>
              </a:ext>
            </a:extLst>
          </p:cNvPr>
          <p:cNvSpPr/>
          <p:nvPr/>
        </p:nvSpPr>
        <p:spPr>
          <a:xfrm>
            <a:off x="3668065" y="2087906"/>
            <a:ext cx="1933505" cy="33686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100" b="1" dirty="0">
                <a:solidFill>
                  <a:prstClr val="black"/>
                </a:solidFill>
                <a:highlight>
                  <a:srgbClr val="FFFF00"/>
                </a:highlight>
                <a:latin typeface="+mj-lt"/>
              </a:rPr>
              <a:t>[TBD]</a:t>
            </a:r>
          </a:p>
          <a:p>
            <a:pPr lvl="0"/>
            <a:endParaRPr lang="en-US" sz="1100" b="1" i="1" dirty="0">
              <a:solidFill>
                <a:schemeClr val="tx1"/>
              </a:solidFill>
              <a:latin typeface="+mj-lt"/>
              <a:cs typeface="Arial"/>
            </a:endParaRPr>
          </a:p>
          <a:p>
            <a:pPr lvl="0"/>
            <a:r>
              <a:rPr lang="en-US" sz="1100" b="1" i="1" dirty="0">
                <a:solidFill>
                  <a:schemeClr val="tx1"/>
                </a:solidFill>
                <a:latin typeface="+mj-lt"/>
              </a:rPr>
              <a:t>Role: </a:t>
            </a:r>
            <a:r>
              <a:rPr lang="en-US" sz="1100" dirty="0">
                <a:solidFill>
                  <a:schemeClr val="tx1"/>
                </a:solidFill>
                <a:latin typeface="+mj-lt"/>
              </a:rPr>
              <a:t>Super Users identified by business area to provide process and business expertise</a:t>
            </a:r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  <a:p>
            <a:pPr lvl="0"/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  <a:p>
            <a:pPr lvl="0"/>
            <a:r>
              <a:rPr lang="en-US" sz="1100" dirty="0">
                <a:solidFill>
                  <a:schemeClr val="tx1"/>
                </a:solidFill>
                <a:latin typeface="+mj-lt"/>
              </a:rPr>
              <a:t>Also responsible for providing ongoing support before, during, and after VILT is complete</a:t>
            </a:r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  <a:p>
            <a:pPr lvl="0"/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  <a:p>
            <a:pPr lvl="0"/>
            <a:r>
              <a:rPr lang="en-US" sz="1100" dirty="0">
                <a:solidFill>
                  <a:schemeClr val="tx1"/>
                </a:solidFill>
                <a:latin typeface="+mj-lt"/>
              </a:rPr>
              <a:t>May be asked to review and/or deliver training materials</a:t>
            </a:r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3A99BB-0F07-BE6D-AE29-0A38B4111210}"/>
              </a:ext>
            </a:extLst>
          </p:cNvPr>
          <p:cNvSpPr/>
          <p:nvPr/>
        </p:nvSpPr>
        <p:spPr>
          <a:xfrm>
            <a:off x="9966549" y="2087906"/>
            <a:ext cx="1933505" cy="33686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100" b="1" dirty="0">
                <a:solidFill>
                  <a:prstClr val="black"/>
                </a:solidFill>
                <a:highlight>
                  <a:srgbClr val="FFFF00"/>
                </a:highlight>
                <a:latin typeface="+mj-lt"/>
              </a:rPr>
              <a:t>[TBD,]</a:t>
            </a:r>
          </a:p>
          <a:p>
            <a:endParaRPr lang="en-US" sz="1100" b="1" i="1" dirty="0">
              <a:solidFill>
                <a:schemeClr val="tx1"/>
              </a:solidFill>
              <a:latin typeface="+mj-lt"/>
            </a:endParaRPr>
          </a:p>
          <a:p>
            <a:r>
              <a:rPr lang="en-US" sz="1100" b="1" i="1" dirty="0">
                <a:solidFill>
                  <a:schemeClr val="tx1"/>
                </a:solidFill>
                <a:latin typeface="+mj-lt"/>
              </a:rPr>
              <a:t>Role: </a:t>
            </a:r>
            <a:r>
              <a:rPr lang="en-US" sz="1100" dirty="0">
                <a:solidFill>
                  <a:schemeClr val="tx1"/>
                </a:solidFill>
                <a:latin typeface="+mj-lt"/>
              </a:rPr>
              <a:t>Responsible for partnering with Process and System SMEs to develop training materials</a:t>
            </a:r>
          </a:p>
          <a:p>
            <a:endParaRPr lang="en-US" sz="1100" dirty="0">
              <a:latin typeface="+mj-lt"/>
              <a:cs typeface="Arial"/>
            </a:endParaRPr>
          </a:p>
          <a:p>
            <a:r>
              <a:rPr lang="en-US" sz="1100" dirty="0">
                <a:solidFill>
                  <a:schemeClr val="tx1"/>
                </a:solidFill>
                <a:latin typeface="+mj-lt"/>
                <a:cs typeface="Arial"/>
              </a:rPr>
              <a:t>Partners with internal Training team to replace  content on LMS or stored documents ;Upload new  content</a:t>
            </a:r>
          </a:p>
          <a:p>
            <a:pPr lvl="0"/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lvl="0"/>
            <a:r>
              <a:rPr lang="en-US" sz="1100" dirty="0">
                <a:solidFill>
                  <a:prstClr val="black"/>
                </a:solidFill>
                <a:latin typeface="+mj-lt"/>
              </a:rPr>
              <a:t>Supports Train the Trainers in delivery of sessions</a:t>
            </a:r>
            <a:endParaRPr lang="en-US" sz="1100" i="1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05D794-AD69-53FC-53FE-0831CE2DAE4B}"/>
              </a:ext>
            </a:extLst>
          </p:cNvPr>
          <p:cNvSpPr/>
          <p:nvPr/>
        </p:nvSpPr>
        <p:spPr>
          <a:xfrm>
            <a:off x="6846060" y="2087907"/>
            <a:ext cx="2077279" cy="3368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100" b="1" dirty="0">
                <a:solidFill>
                  <a:prstClr val="black"/>
                </a:solidFill>
                <a:highlight>
                  <a:srgbClr val="FFFF00"/>
                </a:highlight>
                <a:latin typeface="+mj-lt"/>
              </a:rPr>
              <a:t>[TBD,]</a:t>
            </a:r>
          </a:p>
          <a:p>
            <a:pPr lvl="0"/>
            <a:endParaRPr lang="en-US" sz="1100" b="1" i="1" dirty="0">
              <a:solidFill>
                <a:prstClr val="black"/>
              </a:solidFill>
              <a:latin typeface="+mj-lt"/>
            </a:endParaRPr>
          </a:p>
          <a:p>
            <a:pPr lvl="0"/>
            <a:r>
              <a:rPr lang="en-US" sz="1100" b="1" i="1" dirty="0">
                <a:solidFill>
                  <a:prstClr val="black"/>
                </a:solidFill>
                <a:latin typeface="+mj-lt"/>
              </a:rPr>
              <a:t>Role: </a:t>
            </a:r>
            <a:r>
              <a:rPr lang="en-US" sz="1100" dirty="0">
                <a:solidFill>
                  <a:prstClr val="black"/>
                </a:solidFill>
                <a:latin typeface="+mj-lt"/>
              </a:rPr>
              <a:t>Users identified by functional area to provide system and technical expertise</a:t>
            </a:r>
          </a:p>
          <a:p>
            <a:pPr lvl="0"/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lvl="0"/>
            <a:r>
              <a:rPr lang="en-US" sz="1100" dirty="0">
                <a:solidFill>
                  <a:schemeClr val="tx1"/>
                </a:solidFill>
                <a:latin typeface="+mj-lt"/>
              </a:rPr>
              <a:t>Responsible for providing ongoing support before, during, and after VILT is complete</a:t>
            </a:r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  <a:p>
            <a:pPr lvl="0"/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  <a:p>
            <a:r>
              <a:rPr lang="en-US" sz="1100" dirty="0">
                <a:solidFill>
                  <a:schemeClr val="tx1"/>
                </a:solidFill>
                <a:latin typeface="+mj-lt"/>
                <a:cs typeface="Arial"/>
              </a:rPr>
              <a:t>Uploads training guides/content onto internal system </a:t>
            </a:r>
          </a:p>
          <a:p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  <a:p>
            <a:r>
              <a:rPr lang="en-US" sz="1100" dirty="0">
                <a:solidFill>
                  <a:schemeClr val="tx1"/>
                </a:solidFill>
                <a:latin typeface="+mj-lt"/>
              </a:rPr>
              <a:t>May be asked to review and/or deliver training materials </a:t>
            </a:r>
            <a:endParaRPr lang="en-US" sz="1100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B40D1AE-F930-EFEE-B012-35575ADFBD47}"/>
              </a:ext>
            </a:extLst>
          </p:cNvPr>
          <p:cNvCxnSpPr>
            <a:cxnSpLocks/>
          </p:cNvCxnSpPr>
          <p:nvPr/>
        </p:nvCxnSpPr>
        <p:spPr>
          <a:xfrm>
            <a:off x="181707" y="1915216"/>
            <a:ext cx="11718347" cy="0"/>
          </a:xfrm>
          <a:prstGeom prst="line">
            <a:avLst/>
          </a:prstGeom>
          <a:ln w="19050">
            <a:solidFill>
              <a:srgbClr val="0072C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D04658E-1B5C-0AE9-B0E7-EFB839FD6DB0}"/>
              </a:ext>
            </a:extLst>
          </p:cNvPr>
          <p:cNvGrpSpPr/>
          <p:nvPr/>
        </p:nvGrpSpPr>
        <p:grpSpPr>
          <a:xfrm>
            <a:off x="608978" y="1318393"/>
            <a:ext cx="268311" cy="270595"/>
            <a:chOff x="4603750" y="1076326"/>
            <a:chExt cx="373063" cy="376238"/>
          </a:xfrm>
          <a:solidFill>
            <a:srgbClr val="0072C8"/>
          </a:solidFill>
        </p:grpSpPr>
        <p:sp>
          <p:nvSpPr>
            <p:cNvPr id="15" name="Freeform 183">
              <a:extLst>
                <a:ext uri="{FF2B5EF4-FFF2-40B4-BE49-F238E27FC236}">
                  <a16:creationId xmlns:a16="http://schemas.microsoft.com/office/drawing/2014/main" id="{42A2AB30-87DE-2D45-4EC6-5007A6F2C7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1075" y="1198563"/>
              <a:ext cx="185738" cy="185738"/>
            </a:xfrm>
            <a:custGeom>
              <a:avLst/>
              <a:gdLst>
                <a:gd name="T0" fmla="*/ 211 w 469"/>
                <a:gd name="T1" fmla="*/ 467 h 468"/>
                <a:gd name="T2" fmla="*/ 144 w 469"/>
                <a:gd name="T3" fmla="*/ 449 h 468"/>
                <a:gd name="T4" fmla="*/ 86 w 469"/>
                <a:gd name="T5" fmla="*/ 414 h 468"/>
                <a:gd name="T6" fmla="*/ 41 w 469"/>
                <a:gd name="T7" fmla="*/ 366 h 468"/>
                <a:gd name="T8" fmla="*/ 12 w 469"/>
                <a:gd name="T9" fmla="*/ 304 h 468"/>
                <a:gd name="T10" fmla="*/ 0 w 469"/>
                <a:gd name="T11" fmla="*/ 234 h 468"/>
                <a:gd name="T12" fmla="*/ 5 w 469"/>
                <a:gd name="T13" fmla="*/ 187 h 468"/>
                <a:gd name="T14" fmla="*/ 29 w 469"/>
                <a:gd name="T15" fmla="*/ 123 h 468"/>
                <a:gd name="T16" fmla="*/ 69 w 469"/>
                <a:gd name="T17" fmla="*/ 69 h 468"/>
                <a:gd name="T18" fmla="*/ 123 w 469"/>
                <a:gd name="T19" fmla="*/ 29 h 468"/>
                <a:gd name="T20" fmla="*/ 188 w 469"/>
                <a:gd name="T21" fmla="*/ 5 h 468"/>
                <a:gd name="T22" fmla="*/ 235 w 469"/>
                <a:gd name="T23" fmla="*/ 0 h 468"/>
                <a:gd name="T24" fmla="*/ 305 w 469"/>
                <a:gd name="T25" fmla="*/ 11 h 468"/>
                <a:gd name="T26" fmla="*/ 366 w 469"/>
                <a:gd name="T27" fmla="*/ 40 h 468"/>
                <a:gd name="T28" fmla="*/ 416 w 469"/>
                <a:gd name="T29" fmla="*/ 85 h 468"/>
                <a:gd name="T30" fmla="*/ 451 w 469"/>
                <a:gd name="T31" fmla="*/ 143 h 468"/>
                <a:gd name="T32" fmla="*/ 467 w 469"/>
                <a:gd name="T33" fmla="*/ 210 h 468"/>
                <a:gd name="T34" fmla="*/ 467 w 469"/>
                <a:gd name="T35" fmla="*/ 258 h 468"/>
                <a:gd name="T36" fmla="*/ 451 w 469"/>
                <a:gd name="T37" fmla="*/ 326 h 468"/>
                <a:gd name="T38" fmla="*/ 416 w 469"/>
                <a:gd name="T39" fmla="*/ 383 h 468"/>
                <a:gd name="T40" fmla="*/ 366 w 469"/>
                <a:gd name="T41" fmla="*/ 428 h 468"/>
                <a:gd name="T42" fmla="*/ 305 w 469"/>
                <a:gd name="T43" fmla="*/ 458 h 468"/>
                <a:gd name="T44" fmla="*/ 235 w 469"/>
                <a:gd name="T45" fmla="*/ 468 h 468"/>
                <a:gd name="T46" fmla="*/ 235 w 469"/>
                <a:gd name="T47" fmla="*/ 53 h 468"/>
                <a:gd name="T48" fmla="*/ 181 w 469"/>
                <a:gd name="T49" fmla="*/ 62 h 468"/>
                <a:gd name="T50" fmla="*/ 133 w 469"/>
                <a:gd name="T51" fmla="*/ 84 h 468"/>
                <a:gd name="T52" fmla="*/ 94 w 469"/>
                <a:gd name="T53" fmla="*/ 119 h 468"/>
                <a:gd name="T54" fmla="*/ 68 w 469"/>
                <a:gd name="T55" fmla="*/ 164 h 468"/>
                <a:gd name="T56" fmla="*/ 54 w 469"/>
                <a:gd name="T57" fmla="*/ 215 h 468"/>
                <a:gd name="T58" fmla="*/ 54 w 469"/>
                <a:gd name="T59" fmla="*/ 253 h 468"/>
                <a:gd name="T60" fmla="*/ 68 w 469"/>
                <a:gd name="T61" fmla="*/ 304 h 468"/>
                <a:gd name="T62" fmla="*/ 94 w 469"/>
                <a:gd name="T63" fmla="*/ 349 h 468"/>
                <a:gd name="T64" fmla="*/ 133 w 469"/>
                <a:gd name="T65" fmla="*/ 384 h 468"/>
                <a:gd name="T66" fmla="*/ 181 w 469"/>
                <a:gd name="T67" fmla="*/ 408 h 468"/>
                <a:gd name="T68" fmla="*/ 235 w 469"/>
                <a:gd name="T69" fmla="*/ 416 h 468"/>
                <a:gd name="T70" fmla="*/ 271 w 469"/>
                <a:gd name="T71" fmla="*/ 412 h 468"/>
                <a:gd name="T72" fmla="*/ 321 w 469"/>
                <a:gd name="T73" fmla="*/ 394 h 468"/>
                <a:gd name="T74" fmla="*/ 363 w 469"/>
                <a:gd name="T75" fmla="*/ 363 h 468"/>
                <a:gd name="T76" fmla="*/ 395 w 469"/>
                <a:gd name="T77" fmla="*/ 321 h 468"/>
                <a:gd name="T78" fmla="*/ 412 w 469"/>
                <a:gd name="T79" fmla="*/ 271 h 468"/>
                <a:gd name="T80" fmla="*/ 416 w 469"/>
                <a:gd name="T81" fmla="*/ 234 h 468"/>
                <a:gd name="T82" fmla="*/ 408 w 469"/>
                <a:gd name="T83" fmla="*/ 180 h 468"/>
                <a:gd name="T84" fmla="*/ 385 w 469"/>
                <a:gd name="T85" fmla="*/ 133 h 468"/>
                <a:gd name="T86" fmla="*/ 350 w 469"/>
                <a:gd name="T87" fmla="*/ 94 h 468"/>
                <a:gd name="T88" fmla="*/ 306 w 469"/>
                <a:gd name="T89" fmla="*/ 68 h 468"/>
                <a:gd name="T90" fmla="*/ 253 w 469"/>
                <a:gd name="T91" fmla="*/ 54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9" h="468">
                  <a:moveTo>
                    <a:pt x="235" y="468"/>
                  </a:moveTo>
                  <a:lnTo>
                    <a:pt x="235" y="468"/>
                  </a:lnTo>
                  <a:lnTo>
                    <a:pt x="211" y="467"/>
                  </a:lnTo>
                  <a:lnTo>
                    <a:pt x="188" y="463"/>
                  </a:lnTo>
                  <a:lnTo>
                    <a:pt x="166" y="458"/>
                  </a:lnTo>
                  <a:lnTo>
                    <a:pt x="144" y="449"/>
                  </a:lnTo>
                  <a:lnTo>
                    <a:pt x="123" y="441"/>
                  </a:lnTo>
                  <a:lnTo>
                    <a:pt x="104" y="428"/>
                  </a:lnTo>
                  <a:lnTo>
                    <a:pt x="86" y="414"/>
                  </a:lnTo>
                  <a:lnTo>
                    <a:pt x="69" y="399"/>
                  </a:lnTo>
                  <a:lnTo>
                    <a:pt x="54" y="383"/>
                  </a:lnTo>
                  <a:lnTo>
                    <a:pt x="41" y="366"/>
                  </a:lnTo>
                  <a:lnTo>
                    <a:pt x="29" y="346"/>
                  </a:lnTo>
                  <a:lnTo>
                    <a:pt x="19" y="326"/>
                  </a:lnTo>
                  <a:lnTo>
                    <a:pt x="12" y="304"/>
                  </a:lnTo>
                  <a:lnTo>
                    <a:pt x="5" y="282"/>
                  </a:lnTo>
                  <a:lnTo>
                    <a:pt x="2" y="258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2" y="210"/>
                  </a:lnTo>
                  <a:lnTo>
                    <a:pt x="5" y="187"/>
                  </a:lnTo>
                  <a:lnTo>
                    <a:pt x="12" y="165"/>
                  </a:lnTo>
                  <a:lnTo>
                    <a:pt x="19" y="143"/>
                  </a:lnTo>
                  <a:lnTo>
                    <a:pt x="29" y="123"/>
                  </a:lnTo>
                  <a:lnTo>
                    <a:pt x="41" y="104"/>
                  </a:lnTo>
                  <a:lnTo>
                    <a:pt x="54" y="85"/>
                  </a:lnTo>
                  <a:lnTo>
                    <a:pt x="69" y="69"/>
                  </a:lnTo>
                  <a:lnTo>
                    <a:pt x="86" y="54"/>
                  </a:lnTo>
                  <a:lnTo>
                    <a:pt x="104" y="40"/>
                  </a:lnTo>
                  <a:lnTo>
                    <a:pt x="123" y="29"/>
                  </a:lnTo>
                  <a:lnTo>
                    <a:pt x="144" y="19"/>
                  </a:lnTo>
                  <a:lnTo>
                    <a:pt x="166" y="11"/>
                  </a:lnTo>
                  <a:lnTo>
                    <a:pt x="188" y="5"/>
                  </a:lnTo>
                  <a:lnTo>
                    <a:pt x="211" y="1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58" y="1"/>
                  </a:lnTo>
                  <a:lnTo>
                    <a:pt x="282" y="5"/>
                  </a:lnTo>
                  <a:lnTo>
                    <a:pt x="305" y="11"/>
                  </a:lnTo>
                  <a:lnTo>
                    <a:pt x="326" y="19"/>
                  </a:lnTo>
                  <a:lnTo>
                    <a:pt x="346" y="29"/>
                  </a:lnTo>
                  <a:lnTo>
                    <a:pt x="366" y="40"/>
                  </a:lnTo>
                  <a:lnTo>
                    <a:pt x="383" y="54"/>
                  </a:lnTo>
                  <a:lnTo>
                    <a:pt x="400" y="69"/>
                  </a:lnTo>
                  <a:lnTo>
                    <a:pt x="416" y="85"/>
                  </a:lnTo>
                  <a:lnTo>
                    <a:pt x="429" y="104"/>
                  </a:lnTo>
                  <a:lnTo>
                    <a:pt x="441" y="123"/>
                  </a:lnTo>
                  <a:lnTo>
                    <a:pt x="451" y="143"/>
                  </a:lnTo>
                  <a:lnTo>
                    <a:pt x="459" y="165"/>
                  </a:lnTo>
                  <a:lnTo>
                    <a:pt x="464" y="187"/>
                  </a:lnTo>
                  <a:lnTo>
                    <a:pt x="467" y="210"/>
                  </a:lnTo>
                  <a:lnTo>
                    <a:pt x="469" y="234"/>
                  </a:lnTo>
                  <a:lnTo>
                    <a:pt x="469" y="234"/>
                  </a:lnTo>
                  <a:lnTo>
                    <a:pt x="467" y="258"/>
                  </a:lnTo>
                  <a:lnTo>
                    <a:pt x="464" y="282"/>
                  </a:lnTo>
                  <a:lnTo>
                    <a:pt x="459" y="304"/>
                  </a:lnTo>
                  <a:lnTo>
                    <a:pt x="451" y="326"/>
                  </a:lnTo>
                  <a:lnTo>
                    <a:pt x="441" y="346"/>
                  </a:lnTo>
                  <a:lnTo>
                    <a:pt x="429" y="366"/>
                  </a:lnTo>
                  <a:lnTo>
                    <a:pt x="416" y="383"/>
                  </a:lnTo>
                  <a:lnTo>
                    <a:pt x="400" y="399"/>
                  </a:lnTo>
                  <a:lnTo>
                    <a:pt x="383" y="414"/>
                  </a:lnTo>
                  <a:lnTo>
                    <a:pt x="366" y="428"/>
                  </a:lnTo>
                  <a:lnTo>
                    <a:pt x="346" y="441"/>
                  </a:lnTo>
                  <a:lnTo>
                    <a:pt x="326" y="449"/>
                  </a:lnTo>
                  <a:lnTo>
                    <a:pt x="305" y="458"/>
                  </a:lnTo>
                  <a:lnTo>
                    <a:pt x="282" y="463"/>
                  </a:lnTo>
                  <a:lnTo>
                    <a:pt x="258" y="467"/>
                  </a:lnTo>
                  <a:lnTo>
                    <a:pt x="235" y="468"/>
                  </a:lnTo>
                  <a:lnTo>
                    <a:pt x="235" y="468"/>
                  </a:lnTo>
                  <a:close/>
                  <a:moveTo>
                    <a:pt x="235" y="53"/>
                  </a:moveTo>
                  <a:lnTo>
                    <a:pt x="235" y="53"/>
                  </a:lnTo>
                  <a:lnTo>
                    <a:pt x="216" y="54"/>
                  </a:lnTo>
                  <a:lnTo>
                    <a:pt x="198" y="57"/>
                  </a:lnTo>
                  <a:lnTo>
                    <a:pt x="181" y="62"/>
                  </a:lnTo>
                  <a:lnTo>
                    <a:pt x="164" y="68"/>
                  </a:lnTo>
                  <a:lnTo>
                    <a:pt x="148" y="75"/>
                  </a:lnTo>
                  <a:lnTo>
                    <a:pt x="133" y="84"/>
                  </a:lnTo>
                  <a:lnTo>
                    <a:pt x="119" y="94"/>
                  </a:lnTo>
                  <a:lnTo>
                    <a:pt x="107" y="107"/>
                  </a:lnTo>
                  <a:lnTo>
                    <a:pt x="94" y="119"/>
                  </a:lnTo>
                  <a:lnTo>
                    <a:pt x="84" y="133"/>
                  </a:lnTo>
                  <a:lnTo>
                    <a:pt x="76" y="148"/>
                  </a:lnTo>
                  <a:lnTo>
                    <a:pt x="68" y="164"/>
                  </a:lnTo>
                  <a:lnTo>
                    <a:pt x="62" y="180"/>
                  </a:lnTo>
                  <a:lnTo>
                    <a:pt x="57" y="198"/>
                  </a:lnTo>
                  <a:lnTo>
                    <a:pt x="54" y="215"/>
                  </a:lnTo>
                  <a:lnTo>
                    <a:pt x="53" y="234"/>
                  </a:lnTo>
                  <a:lnTo>
                    <a:pt x="53" y="234"/>
                  </a:lnTo>
                  <a:lnTo>
                    <a:pt x="54" y="253"/>
                  </a:lnTo>
                  <a:lnTo>
                    <a:pt x="57" y="271"/>
                  </a:lnTo>
                  <a:lnTo>
                    <a:pt x="62" y="288"/>
                  </a:lnTo>
                  <a:lnTo>
                    <a:pt x="68" y="304"/>
                  </a:lnTo>
                  <a:lnTo>
                    <a:pt x="76" y="321"/>
                  </a:lnTo>
                  <a:lnTo>
                    <a:pt x="84" y="336"/>
                  </a:lnTo>
                  <a:lnTo>
                    <a:pt x="94" y="349"/>
                  </a:lnTo>
                  <a:lnTo>
                    <a:pt x="107" y="363"/>
                  </a:lnTo>
                  <a:lnTo>
                    <a:pt x="119" y="374"/>
                  </a:lnTo>
                  <a:lnTo>
                    <a:pt x="133" y="384"/>
                  </a:lnTo>
                  <a:lnTo>
                    <a:pt x="148" y="394"/>
                  </a:lnTo>
                  <a:lnTo>
                    <a:pt x="164" y="402"/>
                  </a:lnTo>
                  <a:lnTo>
                    <a:pt x="181" y="408"/>
                  </a:lnTo>
                  <a:lnTo>
                    <a:pt x="198" y="412"/>
                  </a:lnTo>
                  <a:lnTo>
                    <a:pt x="216" y="414"/>
                  </a:lnTo>
                  <a:lnTo>
                    <a:pt x="235" y="416"/>
                  </a:lnTo>
                  <a:lnTo>
                    <a:pt x="235" y="416"/>
                  </a:lnTo>
                  <a:lnTo>
                    <a:pt x="253" y="414"/>
                  </a:lnTo>
                  <a:lnTo>
                    <a:pt x="271" y="412"/>
                  </a:lnTo>
                  <a:lnTo>
                    <a:pt x="288" y="408"/>
                  </a:lnTo>
                  <a:lnTo>
                    <a:pt x="306" y="402"/>
                  </a:lnTo>
                  <a:lnTo>
                    <a:pt x="321" y="394"/>
                  </a:lnTo>
                  <a:lnTo>
                    <a:pt x="336" y="384"/>
                  </a:lnTo>
                  <a:lnTo>
                    <a:pt x="350" y="374"/>
                  </a:lnTo>
                  <a:lnTo>
                    <a:pt x="363" y="363"/>
                  </a:lnTo>
                  <a:lnTo>
                    <a:pt x="375" y="349"/>
                  </a:lnTo>
                  <a:lnTo>
                    <a:pt x="385" y="336"/>
                  </a:lnTo>
                  <a:lnTo>
                    <a:pt x="395" y="321"/>
                  </a:lnTo>
                  <a:lnTo>
                    <a:pt x="402" y="304"/>
                  </a:lnTo>
                  <a:lnTo>
                    <a:pt x="408" y="288"/>
                  </a:lnTo>
                  <a:lnTo>
                    <a:pt x="412" y="271"/>
                  </a:lnTo>
                  <a:lnTo>
                    <a:pt x="416" y="253"/>
                  </a:lnTo>
                  <a:lnTo>
                    <a:pt x="416" y="234"/>
                  </a:lnTo>
                  <a:lnTo>
                    <a:pt x="416" y="234"/>
                  </a:lnTo>
                  <a:lnTo>
                    <a:pt x="416" y="215"/>
                  </a:lnTo>
                  <a:lnTo>
                    <a:pt x="412" y="198"/>
                  </a:lnTo>
                  <a:lnTo>
                    <a:pt x="408" y="180"/>
                  </a:lnTo>
                  <a:lnTo>
                    <a:pt x="402" y="164"/>
                  </a:lnTo>
                  <a:lnTo>
                    <a:pt x="395" y="148"/>
                  </a:lnTo>
                  <a:lnTo>
                    <a:pt x="385" y="133"/>
                  </a:lnTo>
                  <a:lnTo>
                    <a:pt x="375" y="119"/>
                  </a:lnTo>
                  <a:lnTo>
                    <a:pt x="363" y="107"/>
                  </a:lnTo>
                  <a:lnTo>
                    <a:pt x="350" y="94"/>
                  </a:lnTo>
                  <a:lnTo>
                    <a:pt x="336" y="84"/>
                  </a:lnTo>
                  <a:lnTo>
                    <a:pt x="321" y="75"/>
                  </a:lnTo>
                  <a:lnTo>
                    <a:pt x="306" y="68"/>
                  </a:lnTo>
                  <a:lnTo>
                    <a:pt x="288" y="62"/>
                  </a:lnTo>
                  <a:lnTo>
                    <a:pt x="271" y="57"/>
                  </a:lnTo>
                  <a:lnTo>
                    <a:pt x="253" y="54"/>
                  </a:lnTo>
                  <a:lnTo>
                    <a:pt x="235" y="53"/>
                  </a:lnTo>
                  <a:lnTo>
                    <a:pt x="235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8FEC290-0223-6804-094A-217D5C79AED1}"/>
                </a:ext>
              </a:extLst>
            </p:cNvPr>
            <p:cNvGrpSpPr/>
            <p:nvPr/>
          </p:nvGrpSpPr>
          <p:grpSpPr>
            <a:xfrm>
              <a:off x="4603750" y="1076326"/>
              <a:ext cx="327026" cy="376238"/>
              <a:chOff x="4603750" y="1076326"/>
              <a:chExt cx="327026" cy="376238"/>
            </a:xfrm>
            <a:grpFill/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1902142-0987-8E59-7F88-12056A7642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138" y="1316038"/>
                <a:ext cx="2063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273CB70-DA3E-3874-4D04-39AEF64AF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138" y="1266826"/>
                <a:ext cx="206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B928BD1-4AC2-57EA-0C2C-AC3EE054C3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138" y="1219201"/>
                <a:ext cx="2063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849A095-D10B-E547-BC5B-758067693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138" y="1363663"/>
                <a:ext cx="2063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21" name="Freeform 176">
                <a:extLst>
                  <a:ext uri="{FF2B5EF4-FFF2-40B4-BE49-F238E27FC236}">
                    <a16:creationId xmlns:a16="http://schemas.microsoft.com/office/drawing/2014/main" id="{6797750E-C7F1-C8B4-929F-79785FEA7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588" y="1316038"/>
                <a:ext cx="79375" cy="20638"/>
              </a:xfrm>
              <a:custGeom>
                <a:avLst/>
                <a:gdLst>
                  <a:gd name="T0" fmla="*/ 0 w 199"/>
                  <a:gd name="T1" fmla="*/ 0 h 53"/>
                  <a:gd name="T2" fmla="*/ 0 w 199"/>
                  <a:gd name="T3" fmla="*/ 53 h 53"/>
                  <a:gd name="T4" fmla="*/ 199 w 199"/>
                  <a:gd name="T5" fmla="*/ 53 h 53"/>
                  <a:gd name="T6" fmla="*/ 199 w 199"/>
                  <a:gd name="T7" fmla="*/ 53 h 53"/>
                  <a:gd name="T8" fmla="*/ 190 w 199"/>
                  <a:gd name="T9" fmla="*/ 27 h 53"/>
                  <a:gd name="T10" fmla="*/ 183 w 199"/>
                  <a:gd name="T11" fmla="*/ 0 h 53"/>
                  <a:gd name="T12" fmla="*/ 0 w 199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53">
                    <a:moveTo>
                      <a:pt x="0" y="0"/>
                    </a:moveTo>
                    <a:lnTo>
                      <a:pt x="0" y="53"/>
                    </a:lnTo>
                    <a:lnTo>
                      <a:pt x="199" y="53"/>
                    </a:lnTo>
                    <a:lnTo>
                      <a:pt x="199" y="53"/>
                    </a:lnTo>
                    <a:lnTo>
                      <a:pt x="190" y="27"/>
                    </a:lnTo>
                    <a:lnTo>
                      <a:pt x="1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22" name="Freeform 177">
                <a:extLst>
                  <a:ext uri="{FF2B5EF4-FFF2-40B4-BE49-F238E27FC236}">
                    <a16:creationId xmlns:a16="http://schemas.microsoft.com/office/drawing/2014/main" id="{97A5D13A-7CB2-D50A-2B49-71DDF39538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588" y="1266826"/>
                <a:ext cx="73025" cy="22225"/>
              </a:xfrm>
              <a:custGeom>
                <a:avLst/>
                <a:gdLst>
                  <a:gd name="T0" fmla="*/ 0 w 183"/>
                  <a:gd name="T1" fmla="*/ 0 h 52"/>
                  <a:gd name="T2" fmla="*/ 0 w 183"/>
                  <a:gd name="T3" fmla="*/ 52 h 52"/>
                  <a:gd name="T4" fmla="*/ 176 w 183"/>
                  <a:gd name="T5" fmla="*/ 52 h 52"/>
                  <a:gd name="T6" fmla="*/ 176 w 183"/>
                  <a:gd name="T7" fmla="*/ 52 h 52"/>
                  <a:gd name="T8" fmla="*/ 179 w 183"/>
                  <a:gd name="T9" fmla="*/ 25 h 52"/>
                  <a:gd name="T10" fmla="*/ 183 w 183"/>
                  <a:gd name="T11" fmla="*/ 0 h 52"/>
                  <a:gd name="T12" fmla="*/ 0 w 183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" h="52">
                    <a:moveTo>
                      <a:pt x="0" y="0"/>
                    </a:moveTo>
                    <a:lnTo>
                      <a:pt x="0" y="52"/>
                    </a:lnTo>
                    <a:lnTo>
                      <a:pt x="176" y="52"/>
                    </a:lnTo>
                    <a:lnTo>
                      <a:pt x="176" y="52"/>
                    </a:lnTo>
                    <a:lnTo>
                      <a:pt x="179" y="25"/>
                    </a:lnTo>
                    <a:lnTo>
                      <a:pt x="1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23" name="Freeform 178">
                <a:extLst>
                  <a:ext uri="{FF2B5EF4-FFF2-40B4-BE49-F238E27FC236}">
                    <a16:creationId xmlns:a16="http://schemas.microsoft.com/office/drawing/2014/main" id="{F3A27BD2-3300-C9B5-A0E0-BC0E6527D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588" y="1219201"/>
                <a:ext cx="96838" cy="20638"/>
              </a:xfrm>
              <a:custGeom>
                <a:avLst/>
                <a:gdLst>
                  <a:gd name="T0" fmla="*/ 0 w 243"/>
                  <a:gd name="T1" fmla="*/ 0 h 52"/>
                  <a:gd name="T2" fmla="*/ 0 w 243"/>
                  <a:gd name="T3" fmla="*/ 52 h 52"/>
                  <a:gd name="T4" fmla="*/ 208 w 243"/>
                  <a:gd name="T5" fmla="*/ 52 h 52"/>
                  <a:gd name="T6" fmla="*/ 208 w 243"/>
                  <a:gd name="T7" fmla="*/ 52 h 52"/>
                  <a:gd name="T8" fmla="*/ 215 w 243"/>
                  <a:gd name="T9" fmla="*/ 38 h 52"/>
                  <a:gd name="T10" fmla="*/ 224 w 243"/>
                  <a:gd name="T11" fmla="*/ 25 h 52"/>
                  <a:gd name="T12" fmla="*/ 233 w 243"/>
                  <a:gd name="T13" fmla="*/ 12 h 52"/>
                  <a:gd name="T14" fmla="*/ 243 w 243"/>
                  <a:gd name="T15" fmla="*/ 0 h 52"/>
                  <a:gd name="T16" fmla="*/ 0 w 243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" h="52">
                    <a:moveTo>
                      <a:pt x="0" y="0"/>
                    </a:moveTo>
                    <a:lnTo>
                      <a:pt x="0" y="52"/>
                    </a:lnTo>
                    <a:lnTo>
                      <a:pt x="208" y="52"/>
                    </a:lnTo>
                    <a:lnTo>
                      <a:pt x="208" y="52"/>
                    </a:lnTo>
                    <a:lnTo>
                      <a:pt x="215" y="38"/>
                    </a:lnTo>
                    <a:lnTo>
                      <a:pt x="224" y="25"/>
                    </a:lnTo>
                    <a:lnTo>
                      <a:pt x="233" y="12"/>
                    </a:lnTo>
                    <a:lnTo>
                      <a:pt x="24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24" name="Freeform 179">
                <a:extLst>
                  <a:ext uri="{FF2B5EF4-FFF2-40B4-BE49-F238E27FC236}">
                    <a16:creationId xmlns:a16="http://schemas.microsoft.com/office/drawing/2014/main" id="{A0EAB9CE-EB94-0470-F9AE-3756DBC89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588" y="1363663"/>
                <a:ext cx="119063" cy="20638"/>
              </a:xfrm>
              <a:custGeom>
                <a:avLst/>
                <a:gdLst>
                  <a:gd name="T0" fmla="*/ 241 w 298"/>
                  <a:gd name="T1" fmla="*/ 0 h 53"/>
                  <a:gd name="T2" fmla="*/ 0 w 298"/>
                  <a:gd name="T3" fmla="*/ 0 h 53"/>
                  <a:gd name="T4" fmla="*/ 0 w 298"/>
                  <a:gd name="T5" fmla="*/ 53 h 53"/>
                  <a:gd name="T6" fmla="*/ 298 w 298"/>
                  <a:gd name="T7" fmla="*/ 53 h 53"/>
                  <a:gd name="T8" fmla="*/ 298 w 298"/>
                  <a:gd name="T9" fmla="*/ 53 h 53"/>
                  <a:gd name="T10" fmla="*/ 283 w 298"/>
                  <a:gd name="T11" fmla="*/ 42 h 53"/>
                  <a:gd name="T12" fmla="*/ 268 w 298"/>
                  <a:gd name="T13" fmla="*/ 29 h 53"/>
                  <a:gd name="T14" fmla="*/ 254 w 298"/>
                  <a:gd name="T15" fmla="*/ 15 h 53"/>
                  <a:gd name="T16" fmla="*/ 241 w 298"/>
                  <a:gd name="T17" fmla="*/ 0 h 53"/>
                  <a:gd name="T18" fmla="*/ 241 w 298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8" h="53">
                    <a:moveTo>
                      <a:pt x="241" y="0"/>
                    </a:moveTo>
                    <a:lnTo>
                      <a:pt x="0" y="0"/>
                    </a:lnTo>
                    <a:lnTo>
                      <a:pt x="0" y="53"/>
                    </a:lnTo>
                    <a:lnTo>
                      <a:pt x="298" y="53"/>
                    </a:lnTo>
                    <a:lnTo>
                      <a:pt x="298" y="53"/>
                    </a:lnTo>
                    <a:lnTo>
                      <a:pt x="283" y="42"/>
                    </a:lnTo>
                    <a:lnTo>
                      <a:pt x="268" y="29"/>
                    </a:lnTo>
                    <a:lnTo>
                      <a:pt x="254" y="15"/>
                    </a:lnTo>
                    <a:lnTo>
                      <a:pt x="241" y="0"/>
                    </a:lnTo>
                    <a:lnTo>
                      <a:pt x="2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25" name="Freeform 180">
                <a:extLst>
                  <a:ext uri="{FF2B5EF4-FFF2-40B4-BE49-F238E27FC236}">
                    <a16:creationId xmlns:a16="http://schemas.microsoft.com/office/drawing/2014/main" id="{62902245-5BA1-31B0-E2CD-8D55B1444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3750" y="1127126"/>
                <a:ext cx="276225" cy="325438"/>
              </a:xfrm>
              <a:custGeom>
                <a:avLst/>
                <a:gdLst>
                  <a:gd name="T0" fmla="*/ 644 w 697"/>
                  <a:gd name="T1" fmla="*/ 744 h 819"/>
                  <a:gd name="T2" fmla="*/ 643 w 697"/>
                  <a:gd name="T3" fmla="*/ 753 h 819"/>
                  <a:gd name="T4" fmla="*/ 638 w 697"/>
                  <a:gd name="T5" fmla="*/ 761 h 819"/>
                  <a:gd name="T6" fmla="*/ 630 w 697"/>
                  <a:gd name="T7" fmla="*/ 766 h 819"/>
                  <a:gd name="T8" fmla="*/ 622 w 697"/>
                  <a:gd name="T9" fmla="*/ 767 h 819"/>
                  <a:gd name="T10" fmla="*/ 75 w 697"/>
                  <a:gd name="T11" fmla="*/ 767 h 819"/>
                  <a:gd name="T12" fmla="*/ 66 w 697"/>
                  <a:gd name="T13" fmla="*/ 766 h 819"/>
                  <a:gd name="T14" fmla="*/ 60 w 697"/>
                  <a:gd name="T15" fmla="*/ 761 h 819"/>
                  <a:gd name="T16" fmla="*/ 55 w 697"/>
                  <a:gd name="T17" fmla="*/ 753 h 819"/>
                  <a:gd name="T18" fmla="*/ 52 w 697"/>
                  <a:gd name="T19" fmla="*/ 744 h 819"/>
                  <a:gd name="T20" fmla="*/ 52 w 697"/>
                  <a:gd name="T21" fmla="*/ 75 h 819"/>
                  <a:gd name="T22" fmla="*/ 55 w 697"/>
                  <a:gd name="T23" fmla="*/ 66 h 819"/>
                  <a:gd name="T24" fmla="*/ 60 w 697"/>
                  <a:gd name="T25" fmla="*/ 59 h 819"/>
                  <a:gd name="T26" fmla="*/ 66 w 697"/>
                  <a:gd name="T27" fmla="*/ 54 h 819"/>
                  <a:gd name="T28" fmla="*/ 75 w 697"/>
                  <a:gd name="T29" fmla="*/ 52 h 819"/>
                  <a:gd name="T30" fmla="*/ 127 w 697"/>
                  <a:gd name="T31" fmla="*/ 0 h 819"/>
                  <a:gd name="T32" fmla="*/ 75 w 697"/>
                  <a:gd name="T33" fmla="*/ 0 h 819"/>
                  <a:gd name="T34" fmla="*/ 60 w 697"/>
                  <a:gd name="T35" fmla="*/ 1 h 819"/>
                  <a:gd name="T36" fmla="*/ 33 w 697"/>
                  <a:gd name="T37" fmla="*/ 12 h 819"/>
                  <a:gd name="T38" fmla="*/ 13 w 697"/>
                  <a:gd name="T39" fmla="*/ 32 h 819"/>
                  <a:gd name="T40" fmla="*/ 2 w 697"/>
                  <a:gd name="T41" fmla="*/ 60 h 819"/>
                  <a:gd name="T42" fmla="*/ 0 w 697"/>
                  <a:gd name="T43" fmla="*/ 75 h 819"/>
                  <a:gd name="T44" fmla="*/ 0 w 697"/>
                  <a:gd name="T45" fmla="*/ 744 h 819"/>
                  <a:gd name="T46" fmla="*/ 2 w 697"/>
                  <a:gd name="T47" fmla="*/ 759 h 819"/>
                  <a:gd name="T48" fmla="*/ 13 w 697"/>
                  <a:gd name="T49" fmla="*/ 787 h 819"/>
                  <a:gd name="T50" fmla="*/ 33 w 697"/>
                  <a:gd name="T51" fmla="*/ 807 h 819"/>
                  <a:gd name="T52" fmla="*/ 60 w 697"/>
                  <a:gd name="T53" fmla="*/ 818 h 819"/>
                  <a:gd name="T54" fmla="*/ 75 w 697"/>
                  <a:gd name="T55" fmla="*/ 819 h 819"/>
                  <a:gd name="T56" fmla="*/ 622 w 697"/>
                  <a:gd name="T57" fmla="*/ 819 h 819"/>
                  <a:gd name="T58" fmla="*/ 637 w 697"/>
                  <a:gd name="T59" fmla="*/ 818 h 819"/>
                  <a:gd name="T60" fmla="*/ 663 w 697"/>
                  <a:gd name="T61" fmla="*/ 807 h 819"/>
                  <a:gd name="T62" fmla="*/ 684 w 697"/>
                  <a:gd name="T63" fmla="*/ 787 h 819"/>
                  <a:gd name="T64" fmla="*/ 696 w 697"/>
                  <a:gd name="T65" fmla="*/ 759 h 819"/>
                  <a:gd name="T66" fmla="*/ 697 w 697"/>
                  <a:gd name="T67" fmla="*/ 744 h 819"/>
                  <a:gd name="T68" fmla="*/ 697 w 697"/>
                  <a:gd name="T69" fmla="*/ 699 h 819"/>
                  <a:gd name="T70" fmla="*/ 644 w 697"/>
                  <a:gd name="T71" fmla="*/ 693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97" h="819">
                    <a:moveTo>
                      <a:pt x="644" y="744"/>
                    </a:moveTo>
                    <a:lnTo>
                      <a:pt x="644" y="744"/>
                    </a:lnTo>
                    <a:lnTo>
                      <a:pt x="644" y="749"/>
                    </a:lnTo>
                    <a:lnTo>
                      <a:pt x="643" y="753"/>
                    </a:lnTo>
                    <a:lnTo>
                      <a:pt x="640" y="757"/>
                    </a:lnTo>
                    <a:lnTo>
                      <a:pt x="638" y="761"/>
                    </a:lnTo>
                    <a:lnTo>
                      <a:pt x="634" y="763"/>
                    </a:lnTo>
                    <a:lnTo>
                      <a:pt x="630" y="766"/>
                    </a:lnTo>
                    <a:lnTo>
                      <a:pt x="627" y="767"/>
                    </a:lnTo>
                    <a:lnTo>
                      <a:pt x="622" y="767"/>
                    </a:lnTo>
                    <a:lnTo>
                      <a:pt x="75" y="767"/>
                    </a:lnTo>
                    <a:lnTo>
                      <a:pt x="75" y="767"/>
                    </a:lnTo>
                    <a:lnTo>
                      <a:pt x="71" y="767"/>
                    </a:lnTo>
                    <a:lnTo>
                      <a:pt x="66" y="766"/>
                    </a:lnTo>
                    <a:lnTo>
                      <a:pt x="62" y="763"/>
                    </a:lnTo>
                    <a:lnTo>
                      <a:pt x="60" y="761"/>
                    </a:lnTo>
                    <a:lnTo>
                      <a:pt x="56" y="757"/>
                    </a:lnTo>
                    <a:lnTo>
                      <a:pt x="55" y="753"/>
                    </a:lnTo>
                    <a:lnTo>
                      <a:pt x="53" y="749"/>
                    </a:lnTo>
                    <a:lnTo>
                      <a:pt x="52" y="744"/>
                    </a:lnTo>
                    <a:lnTo>
                      <a:pt x="52" y="75"/>
                    </a:lnTo>
                    <a:lnTo>
                      <a:pt x="52" y="75"/>
                    </a:lnTo>
                    <a:lnTo>
                      <a:pt x="53" y="70"/>
                    </a:lnTo>
                    <a:lnTo>
                      <a:pt x="55" y="66"/>
                    </a:lnTo>
                    <a:lnTo>
                      <a:pt x="56" y="62"/>
                    </a:lnTo>
                    <a:lnTo>
                      <a:pt x="60" y="59"/>
                    </a:lnTo>
                    <a:lnTo>
                      <a:pt x="62" y="56"/>
                    </a:lnTo>
                    <a:lnTo>
                      <a:pt x="66" y="54"/>
                    </a:lnTo>
                    <a:lnTo>
                      <a:pt x="71" y="52"/>
                    </a:lnTo>
                    <a:lnTo>
                      <a:pt x="75" y="52"/>
                    </a:lnTo>
                    <a:lnTo>
                      <a:pt x="127" y="52"/>
                    </a:lnTo>
                    <a:lnTo>
                      <a:pt x="127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67" y="0"/>
                    </a:lnTo>
                    <a:lnTo>
                      <a:pt x="60" y="1"/>
                    </a:lnTo>
                    <a:lnTo>
                      <a:pt x="46" y="5"/>
                    </a:lnTo>
                    <a:lnTo>
                      <a:pt x="33" y="12"/>
                    </a:lnTo>
                    <a:lnTo>
                      <a:pt x="22" y="21"/>
                    </a:lnTo>
                    <a:lnTo>
                      <a:pt x="13" y="32"/>
                    </a:lnTo>
                    <a:lnTo>
                      <a:pt x="6" y="45"/>
                    </a:lnTo>
                    <a:lnTo>
                      <a:pt x="2" y="60"/>
                    </a:lnTo>
                    <a:lnTo>
                      <a:pt x="1" y="67"/>
                    </a:lnTo>
                    <a:lnTo>
                      <a:pt x="0" y="75"/>
                    </a:lnTo>
                    <a:lnTo>
                      <a:pt x="0" y="744"/>
                    </a:lnTo>
                    <a:lnTo>
                      <a:pt x="0" y="744"/>
                    </a:lnTo>
                    <a:lnTo>
                      <a:pt x="1" y="752"/>
                    </a:lnTo>
                    <a:lnTo>
                      <a:pt x="2" y="759"/>
                    </a:lnTo>
                    <a:lnTo>
                      <a:pt x="6" y="774"/>
                    </a:lnTo>
                    <a:lnTo>
                      <a:pt x="13" y="787"/>
                    </a:lnTo>
                    <a:lnTo>
                      <a:pt x="22" y="798"/>
                    </a:lnTo>
                    <a:lnTo>
                      <a:pt x="33" y="807"/>
                    </a:lnTo>
                    <a:lnTo>
                      <a:pt x="46" y="814"/>
                    </a:lnTo>
                    <a:lnTo>
                      <a:pt x="60" y="818"/>
                    </a:lnTo>
                    <a:lnTo>
                      <a:pt x="67" y="819"/>
                    </a:lnTo>
                    <a:lnTo>
                      <a:pt x="75" y="819"/>
                    </a:lnTo>
                    <a:lnTo>
                      <a:pt x="622" y="819"/>
                    </a:lnTo>
                    <a:lnTo>
                      <a:pt x="622" y="819"/>
                    </a:lnTo>
                    <a:lnTo>
                      <a:pt x="629" y="819"/>
                    </a:lnTo>
                    <a:lnTo>
                      <a:pt x="637" y="818"/>
                    </a:lnTo>
                    <a:lnTo>
                      <a:pt x="650" y="814"/>
                    </a:lnTo>
                    <a:lnTo>
                      <a:pt x="663" y="807"/>
                    </a:lnTo>
                    <a:lnTo>
                      <a:pt x="674" y="798"/>
                    </a:lnTo>
                    <a:lnTo>
                      <a:pt x="684" y="787"/>
                    </a:lnTo>
                    <a:lnTo>
                      <a:pt x="691" y="774"/>
                    </a:lnTo>
                    <a:lnTo>
                      <a:pt x="696" y="759"/>
                    </a:lnTo>
                    <a:lnTo>
                      <a:pt x="697" y="752"/>
                    </a:lnTo>
                    <a:lnTo>
                      <a:pt x="697" y="744"/>
                    </a:lnTo>
                    <a:lnTo>
                      <a:pt x="697" y="699"/>
                    </a:lnTo>
                    <a:lnTo>
                      <a:pt x="697" y="699"/>
                    </a:lnTo>
                    <a:lnTo>
                      <a:pt x="670" y="698"/>
                    </a:lnTo>
                    <a:lnTo>
                      <a:pt x="644" y="693"/>
                    </a:lnTo>
                    <a:lnTo>
                      <a:pt x="644" y="7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26" name="Freeform 181">
                <a:extLst>
                  <a:ext uri="{FF2B5EF4-FFF2-40B4-BE49-F238E27FC236}">
                    <a16:creationId xmlns:a16="http://schemas.microsoft.com/office/drawing/2014/main" id="{C1216257-D23D-2D65-82B1-D5ECC9BC5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1127126"/>
                <a:ext cx="49213" cy="53975"/>
              </a:xfrm>
              <a:custGeom>
                <a:avLst/>
                <a:gdLst>
                  <a:gd name="T0" fmla="*/ 127 w 127"/>
                  <a:gd name="T1" fmla="*/ 75 h 137"/>
                  <a:gd name="T2" fmla="*/ 127 w 127"/>
                  <a:gd name="T3" fmla="*/ 75 h 137"/>
                  <a:gd name="T4" fmla="*/ 127 w 127"/>
                  <a:gd name="T5" fmla="*/ 67 h 137"/>
                  <a:gd name="T6" fmla="*/ 126 w 127"/>
                  <a:gd name="T7" fmla="*/ 60 h 137"/>
                  <a:gd name="T8" fmla="*/ 121 w 127"/>
                  <a:gd name="T9" fmla="*/ 45 h 137"/>
                  <a:gd name="T10" fmla="*/ 114 w 127"/>
                  <a:gd name="T11" fmla="*/ 32 h 137"/>
                  <a:gd name="T12" fmla="*/ 104 w 127"/>
                  <a:gd name="T13" fmla="*/ 21 h 137"/>
                  <a:gd name="T14" fmla="*/ 93 w 127"/>
                  <a:gd name="T15" fmla="*/ 12 h 137"/>
                  <a:gd name="T16" fmla="*/ 80 w 127"/>
                  <a:gd name="T17" fmla="*/ 5 h 137"/>
                  <a:gd name="T18" fmla="*/ 67 w 127"/>
                  <a:gd name="T19" fmla="*/ 1 h 137"/>
                  <a:gd name="T20" fmla="*/ 59 w 127"/>
                  <a:gd name="T21" fmla="*/ 0 h 137"/>
                  <a:gd name="T22" fmla="*/ 52 w 127"/>
                  <a:gd name="T23" fmla="*/ 0 h 137"/>
                  <a:gd name="T24" fmla="*/ 0 w 127"/>
                  <a:gd name="T25" fmla="*/ 0 h 137"/>
                  <a:gd name="T26" fmla="*/ 0 w 127"/>
                  <a:gd name="T27" fmla="*/ 52 h 137"/>
                  <a:gd name="T28" fmla="*/ 52 w 127"/>
                  <a:gd name="T29" fmla="*/ 52 h 137"/>
                  <a:gd name="T30" fmla="*/ 52 w 127"/>
                  <a:gd name="T31" fmla="*/ 52 h 137"/>
                  <a:gd name="T32" fmla="*/ 57 w 127"/>
                  <a:gd name="T33" fmla="*/ 52 h 137"/>
                  <a:gd name="T34" fmla="*/ 60 w 127"/>
                  <a:gd name="T35" fmla="*/ 54 h 137"/>
                  <a:gd name="T36" fmla="*/ 64 w 127"/>
                  <a:gd name="T37" fmla="*/ 56 h 137"/>
                  <a:gd name="T38" fmla="*/ 68 w 127"/>
                  <a:gd name="T39" fmla="*/ 59 h 137"/>
                  <a:gd name="T40" fmla="*/ 70 w 127"/>
                  <a:gd name="T41" fmla="*/ 62 h 137"/>
                  <a:gd name="T42" fmla="*/ 73 w 127"/>
                  <a:gd name="T43" fmla="*/ 66 h 137"/>
                  <a:gd name="T44" fmla="*/ 74 w 127"/>
                  <a:gd name="T45" fmla="*/ 70 h 137"/>
                  <a:gd name="T46" fmla="*/ 74 w 127"/>
                  <a:gd name="T47" fmla="*/ 75 h 137"/>
                  <a:gd name="T48" fmla="*/ 74 w 127"/>
                  <a:gd name="T49" fmla="*/ 137 h 137"/>
                  <a:gd name="T50" fmla="*/ 74 w 127"/>
                  <a:gd name="T51" fmla="*/ 137 h 137"/>
                  <a:gd name="T52" fmla="*/ 100 w 127"/>
                  <a:gd name="T53" fmla="*/ 134 h 137"/>
                  <a:gd name="T54" fmla="*/ 127 w 127"/>
                  <a:gd name="T55" fmla="*/ 131 h 137"/>
                  <a:gd name="T56" fmla="*/ 127 w 127"/>
                  <a:gd name="T57" fmla="*/ 7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7" h="137">
                    <a:moveTo>
                      <a:pt x="127" y="75"/>
                    </a:moveTo>
                    <a:lnTo>
                      <a:pt x="127" y="75"/>
                    </a:lnTo>
                    <a:lnTo>
                      <a:pt x="127" y="67"/>
                    </a:lnTo>
                    <a:lnTo>
                      <a:pt x="126" y="60"/>
                    </a:lnTo>
                    <a:lnTo>
                      <a:pt x="121" y="45"/>
                    </a:lnTo>
                    <a:lnTo>
                      <a:pt x="114" y="32"/>
                    </a:lnTo>
                    <a:lnTo>
                      <a:pt x="104" y="21"/>
                    </a:lnTo>
                    <a:lnTo>
                      <a:pt x="93" y="12"/>
                    </a:lnTo>
                    <a:lnTo>
                      <a:pt x="80" y="5"/>
                    </a:lnTo>
                    <a:lnTo>
                      <a:pt x="67" y="1"/>
                    </a:lnTo>
                    <a:lnTo>
                      <a:pt x="59" y="0"/>
                    </a:lnTo>
                    <a:lnTo>
                      <a:pt x="52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52" y="52"/>
                    </a:lnTo>
                    <a:lnTo>
                      <a:pt x="52" y="52"/>
                    </a:lnTo>
                    <a:lnTo>
                      <a:pt x="57" y="52"/>
                    </a:lnTo>
                    <a:lnTo>
                      <a:pt x="60" y="54"/>
                    </a:lnTo>
                    <a:lnTo>
                      <a:pt x="64" y="56"/>
                    </a:lnTo>
                    <a:lnTo>
                      <a:pt x="68" y="59"/>
                    </a:lnTo>
                    <a:lnTo>
                      <a:pt x="70" y="62"/>
                    </a:lnTo>
                    <a:lnTo>
                      <a:pt x="73" y="66"/>
                    </a:lnTo>
                    <a:lnTo>
                      <a:pt x="74" y="70"/>
                    </a:lnTo>
                    <a:lnTo>
                      <a:pt x="74" y="75"/>
                    </a:lnTo>
                    <a:lnTo>
                      <a:pt x="74" y="137"/>
                    </a:lnTo>
                    <a:lnTo>
                      <a:pt x="74" y="137"/>
                    </a:lnTo>
                    <a:lnTo>
                      <a:pt x="100" y="134"/>
                    </a:lnTo>
                    <a:lnTo>
                      <a:pt x="127" y="131"/>
                    </a:lnTo>
                    <a:lnTo>
                      <a:pt x="127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27" name="Freeform 182">
                <a:extLst>
                  <a:ext uri="{FF2B5EF4-FFF2-40B4-BE49-F238E27FC236}">
                    <a16:creationId xmlns:a16="http://schemas.microsoft.com/office/drawing/2014/main" id="{F8A66124-10D4-BF09-1949-28A05EF7E6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72013" y="1076326"/>
                <a:ext cx="141288" cy="95250"/>
              </a:xfrm>
              <a:custGeom>
                <a:avLst/>
                <a:gdLst>
                  <a:gd name="T0" fmla="*/ 273 w 353"/>
                  <a:gd name="T1" fmla="*/ 74 h 241"/>
                  <a:gd name="T2" fmla="*/ 268 w 353"/>
                  <a:gd name="T3" fmla="*/ 59 h 241"/>
                  <a:gd name="T4" fmla="*/ 249 w 353"/>
                  <a:gd name="T5" fmla="*/ 32 h 241"/>
                  <a:gd name="T6" fmla="*/ 224 w 353"/>
                  <a:gd name="T7" fmla="*/ 13 h 241"/>
                  <a:gd name="T8" fmla="*/ 193 w 353"/>
                  <a:gd name="T9" fmla="*/ 2 h 241"/>
                  <a:gd name="T10" fmla="*/ 177 w 353"/>
                  <a:gd name="T11" fmla="*/ 0 h 241"/>
                  <a:gd name="T12" fmla="*/ 143 w 353"/>
                  <a:gd name="T13" fmla="*/ 5 h 241"/>
                  <a:gd name="T14" fmla="*/ 116 w 353"/>
                  <a:gd name="T15" fmla="*/ 22 h 241"/>
                  <a:gd name="T16" fmla="*/ 93 w 353"/>
                  <a:gd name="T17" fmla="*/ 44 h 241"/>
                  <a:gd name="T18" fmla="*/ 79 w 353"/>
                  <a:gd name="T19" fmla="*/ 74 h 241"/>
                  <a:gd name="T20" fmla="*/ 27 w 353"/>
                  <a:gd name="T21" fmla="*/ 74 h 241"/>
                  <a:gd name="T22" fmla="*/ 15 w 353"/>
                  <a:gd name="T23" fmla="*/ 75 h 241"/>
                  <a:gd name="T24" fmla="*/ 8 w 353"/>
                  <a:gd name="T25" fmla="*/ 82 h 241"/>
                  <a:gd name="T26" fmla="*/ 2 w 353"/>
                  <a:gd name="T27" fmla="*/ 90 h 241"/>
                  <a:gd name="T28" fmla="*/ 0 w 353"/>
                  <a:gd name="T29" fmla="*/ 100 h 241"/>
                  <a:gd name="T30" fmla="*/ 353 w 353"/>
                  <a:gd name="T31" fmla="*/ 241 h 241"/>
                  <a:gd name="T32" fmla="*/ 353 w 353"/>
                  <a:gd name="T33" fmla="*/ 100 h 241"/>
                  <a:gd name="T34" fmla="*/ 351 w 353"/>
                  <a:gd name="T35" fmla="*/ 90 h 241"/>
                  <a:gd name="T36" fmla="*/ 346 w 353"/>
                  <a:gd name="T37" fmla="*/ 82 h 241"/>
                  <a:gd name="T38" fmla="*/ 337 w 353"/>
                  <a:gd name="T39" fmla="*/ 75 h 241"/>
                  <a:gd name="T40" fmla="*/ 327 w 353"/>
                  <a:gd name="T41" fmla="*/ 74 h 241"/>
                  <a:gd name="T42" fmla="*/ 301 w 353"/>
                  <a:gd name="T43" fmla="*/ 188 h 241"/>
                  <a:gd name="T44" fmla="*/ 53 w 353"/>
                  <a:gd name="T45" fmla="*/ 127 h 241"/>
                  <a:gd name="T46" fmla="*/ 102 w 353"/>
                  <a:gd name="T47" fmla="*/ 127 h 241"/>
                  <a:gd name="T48" fmla="*/ 112 w 353"/>
                  <a:gd name="T49" fmla="*/ 124 h 241"/>
                  <a:gd name="T50" fmla="*/ 119 w 353"/>
                  <a:gd name="T51" fmla="*/ 119 h 241"/>
                  <a:gd name="T52" fmla="*/ 126 w 353"/>
                  <a:gd name="T53" fmla="*/ 110 h 241"/>
                  <a:gd name="T54" fmla="*/ 128 w 353"/>
                  <a:gd name="T55" fmla="*/ 100 h 241"/>
                  <a:gd name="T56" fmla="*/ 129 w 353"/>
                  <a:gd name="T57" fmla="*/ 90 h 241"/>
                  <a:gd name="T58" fmla="*/ 137 w 353"/>
                  <a:gd name="T59" fmla="*/ 74 h 241"/>
                  <a:gd name="T60" fmla="*/ 149 w 353"/>
                  <a:gd name="T61" fmla="*/ 62 h 241"/>
                  <a:gd name="T62" fmla="*/ 167 w 353"/>
                  <a:gd name="T63" fmla="*/ 54 h 241"/>
                  <a:gd name="T64" fmla="*/ 177 w 353"/>
                  <a:gd name="T65" fmla="*/ 53 h 241"/>
                  <a:gd name="T66" fmla="*/ 196 w 353"/>
                  <a:gd name="T67" fmla="*/ 57 h 241"/>
                  <a:gd name="T68" fmla="*/ 211 w 353"/>
                  <a:gd name="T69" fmla="*/ 67 h 241"/>
                  <a:gd name="T70" fmla="*/ 221 w 353"/>
                  <a:gd name="T71" fmla="*/ 82 h 241"/>
                  <a:gd name="T72" fmla="*/ 226 w 353"/>
                  <a:gd name="T73" fmla="*/ 100 h 241"/>
                  <a:gd name="T74" fmla="*/ 226 w 353"/>
                  <a:gd name="T75" fmla="*/ 105 h 241"/>
                  <a:gd name="T76" fmla="*/ 229 w 353"/>
                  <a:gd name="T77" fmla="*/ 115 h 241"/>
                  <a:gd name="T78" fmla="*/ 237 w 353"/>
                  <a:gd name="T79" fmla="*/ 122 h 241"/>
                  <a:gd name="T80" fmla="*/ 246 w 353"/>
                  <a:gd name="T81" fmla="*/ 125 h 241"/>
                  <a:gd name="T82" fmla="*/ 301 w 353"/>
                  <a:gd name="T83" fmla="*/ 12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53" h="241">
                    <a:moveTo>
                      <a:pt x="327" y="74"/>
                    </a:moveTo>
                    <a:lnTo>
                      <a:pt x="273" y="74"/>
                    </a:lnTo>
                    <a:lnTo>
                      <a:pt x="273" y="74"/>
                    </a:lnTo>
                    <a:lnTo>
                      <a:pt x="268" y="59"/>
                    </a:lnTo>
                    <a:lnTo>
                      <a:pt x="259" y="44"/>
                    </a:lnTo>
                    <a:lnTo>
                      <a:pt x="249" y="32"/>
                    </a:lnTo>
                    <a:lnTo>
                      <a:pt x="238" y="22"/>
                    </a:lnTo>
                    <a:lnTo>
                      <a:pt x="224" y="13"/>
                    </a:lnTo>
                    <a:lnTo>
                      <a:pt x="209" y="5"/>
                    </a:lnTo>
                    <a:lnTo>
                      <a:pt x="193" y="2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59" y="2"/>
                    </a:lnTo>
                    <a:lnTo>
                      <a:pt x="143" y="5"/>
                    </a:lnTo>
                    <a:lnTo>
                      <a:pt x="129" y="13"/>
                    </a:lnTo>
                    <a:lnTo>
                      <a:pt x="116" y="22"/>
                    </a:lnTo>
                    <a:lnTo>
                      <a:pt x="103" y="32"/>
                    </a:lnTo>
                    <a:lnTo>
                      <a:pt x="93" y="44"/>
                    </a:lnTo>
                    <a:lnTo>
                      <a:pt x="85" y="59"/>
                    </a:lnTo>
                    <a:lnTo>
                      <a:pt x="79" y="74"/>
                    </a:lnTo>
                    <a:lnTo>
                      <a:pt x="27" y="74"/>
                    </a:lnTo>
                    <a:lnTo>
                      <a:pt x="27" y="74"/>
                    </a:lnTo>
                    <a:lnTo>
                      <a:pt x="20" y="74"/>
                    </a:lnTo>
                    <a:lnTo>
                      <a:pt x="15" y="75"/>
                    </a:lnTo>
                    <a:lnTo>
                      <a:pt x="12" y="78"/>
                    </a:lnTo>
                    <a:lnTo>
                      <a:pt x="8" y="82"/>
                    </a:lnTo>
                    <a:lnTo>
                      <a:pt x="4" y="85"/>
                    </a:lnTo>
                    <a:lnTo>
                      <a:pt x="2" y="90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241"/>
                    </a:lnTo>
                    <a:lnTo>
                      <a:pt x="353" y="241"/>
                    </a:lnTo>
                    <a:lnTo>
                      <a:pt x="353" y="100"/>
                    </a:lnTo>
                    <a:lnTo>
                      <a:pt x="353" y="100"/>
                    </a:lnTo>
                    <a:lnTo>
                      <a:pt x="352" y="95"/>
                    </a:lnTo>
                    <a:lnTo>
                      <a:pt x="351" y="90"/>
                    </a:lnTo>
                    <a:lnTo>
                      <a:pt x="348" y="85"/>
                    </a:lnTo>
                    <a:lnTo>
                      <a:pt x="346" y="82"/>
                    </a:lnTo>
                    <a:lnTo>
                      <a:pt x="341" y="78"/>
                    </a:lnTo>
                    <a:lnTo>
                      <a:pt x="337" y="75"/>
                    </a:lnTo>
                    <a:lnTo>
                      <a:pt x="332" y="74"/>
                    </a:lnTo>
                    <a:lnTo>
                      <a:pt x="327" y="74"/>
                    </a:lnTo>
                    <a:lnTo>
                      <a:pt x="327" y="74"/>
                    </a:lnTo>
                    <a:close/>
                    <a:moveTo>
                      <a:pt x="301" y="188"/>
                    </a:moveTo>
                    <a:lnTo>
                      <a:pt x="53" y="188"/>
                    </a:lnTo>
                    <a:lnTo>
                      <a:pt x="53" y="127"/>
                    </a:lnTo>
                    <a:lnTo>
                      <a:pt x="102" y="127"/>
                    </a:lnTo>
                    <a:lnTo>
                      <a:pt x="102" y="127"/>
                    </a:lnTo>
                    <a:lnTo>
                      <a:pt x="107" y="125"/>
                    </a:lnTo>
                    <a:lnTo>
                      <a:pt x="112" y="124"/>
                    </a:lnTo>
                    <a:lnTo>
                      <a:pt x="116" y="122"/>
                    </a:lnTo>
                    <a:lnTo>
                      <a:pt x="119" y="119"/>
                    </a:lnTo>
                    <a:lnTo>
                      <a:pt x="123" y="115"/>
                    </a:lnTo>
                    <a:lnTo>
                      <a:pt x="126" y="110"/>
                    </a:lnTo>
                    <a:lnTo>
                      <a:pt x="127" y="105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29" y="90"/>
                    </a:lnTo>
                    <a:lnTo>
                      <a:pt x="132" y="82"/>
                    </a:lnTo>
                    <a:lnTo>
                      <a:pt x="137" y="74"/>
                    </a:lnTo>
                    <a:lnTo>
                      <a:pt x="142" y="67"/>
                    </a:lnTo>
                    <a:lnTo>
                      <a:pt x="149" y="62"/>
                    </a:lnTo>
                    <a:lnTo>
                      <a:pt x="158" y="57"/>
                    </a:lnTo>
                    <a:lnTo>
                      <a:pt x="167" y="54"/>
                    </a:lnTo>
                    <a:lnTo>
                      <a:pt x="177" y="53"/>
                    </a:lnTo>
                    <a:lnTo>
                      <a:pt x="177" y="53"/>
                    </a:lnTo>
                    <a:lnTo>
                      <a:pt x="186" y="54"/>
                    </a:lnTo>
                    <a:lnTo>
                      <a:pt x="196" y="57"/>
                    </a:lnTo>
                    <a:lnTo>
                      <a:pt x="203" y="62"/>
                    </a:lnTo>
                    <a:lnTo>
                      <a:pt x="211" y="67"/>
                    </a:lnTo>
                    <a:lnTo>
                      <a:pt x="217" y="74"/>
                    </a:lnTo>
                    <a:lnTo>
                      <a:pt x="221" y="82"/>
                    </a:lnTo>
                    <a:lnTo>
                      <a:pt x="224" y="90"/>
                    </a:lnTo>
                    <a:lnTo>
                      <a:pt x="226" y="100"/>
                    </a:lnTo>
                    <a:lnTo>
                      <a:pt x="226" y="100"/>
                    </a:lnTo>
                    <a:lnTo>
                      <a:pt x="226" y="105"/>
                    </a:lnTo>
                    <a:lnTo>
                      <a:pt x="227" y="110"/>
                    </a:lnTo>
                    <a:lnTo>
                      <a:pt x="229" y="115"/>
                    </a:lnTo>
                    <a:lnTo>
                      <a:pt x="233" y="119"/>
                    </a:lnTo>
                    <a:lnTo>
                      <a:pt x="237" y="122"/>
                    </a:lnTo>
                    <a:lnTo>
                      <a:pt x="241" y="124"/>
                    </a:lnTo>
                    <a:lnTo>
                      <a:pt x="246" y="125"/>
                    </a:lnTo>
                    <a:lnTo>
                      <a:pt x="252" y="127"/>
                    </a:lnTo>
                    <a:lnTo>
                      <a:pt x="301" y="127"/>
                    </a:lnTo>
                    <a:lnTo>
                      <a:pt x="301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  <p:sp>
            <p:nvSpPr>
              <p:cNvPr id="28" name="Freeform 184">
                <a:extLst>
                  <a:ext uri="{FF2B5EF4-FFF2-40B4-BE49-F238E27FC236}">
                    <a16:creationId xmlns:a16="http://schemas.microsoft.com/office/drawing/2014/main" id="{B08BA9C4-F8FF-632F-98FF-93A674C2D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0288" y="1254126"/>
                <a:ext cx="90488" cy="76200"/>
              </a:xfrm>
              <a:custGeom>
                <a:avLst/>
                <a:gdLst>
                  <a:gd name="T0" fmla="*/ 105 w 230"/>
                  <a:gd name="T1" fmla="*/ 193 h 193"/>
                  <a:gd name="T2" fmla="*/ 0 w 230"/>
                  <a:gd name="T3" fmla="*/ 108 h 193"/>
                  <a:gd name="T4" fmla="*/ 34 w 230"/>
                  <a:gd name="T5" fmla="*/ 66 h 193"/>
                  <a:gd name="T6" fmla="*/ 97 w 230"/>
                  <a:gd name="T7" fmla="*/ 119 h 193"/>
                  <a:gd name="T8" fmla="*/ 189 w 230"/>
                  <a:gd name="T9" fmla="*/ 0 h 193"/>
                  <a:gd name="T10" fmla="*/ 230 w 230"/>
                  <a:gd name="T11" fmla="*/ 33 h 193"/>
                  <a:gd name="T12" fmla="*/ 105 w 230"/>
                  <a:gd name="T13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93">
                    <a:moveTo>
                      <a:pt x="105" y="193"/>
                    </a:moveTo>
                    <a:lnTo>
                      <a:pt x="0" y="108"/>
                    </a:lnTo>
                    <a:lnTo>
                      <a:pt x="34" y="66"/>
                    </a:lnTo>
                    <a:lnTo>
                      <a:pt x="97" y="119"/>
                    </a:lnTo>
                    <a:lnTo>
                      <a:pt x="189" y="0"/>
                    </a:lnTo>
                    <a:lnTo>
                      <a:pt x="230" y="33"/>
                    </a:lnTo>
                    <a:lnTo>
                      <a:pt x="105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8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2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latin typeface="+mj-lt"/>
                </a:endParaRP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A52DA76-C6BE-29CF-EBC5-298DB312750D}"/>
              </a:ext>
            </a:extLst>
          </p:cNvPr>
          <p:cNvGrpSpPr/>
          <p:nvPr/>
        </p:nvGrpSpPr>
        <p:grpSpPr>
          <a:xfrm>
            <a:off x="3873939" y="1313823"/>
            <a:ext cx="244335" cy="264887"/>
            <a:chOff x="1908175" y="1093788"/>
            <a:chExt cx="339725" cy="368301"/>
          </a:xfrm>
          <a:solidFill>
            <a:srgbClr val="0072C8"/>
          </a:solidFill>
        </p:grpSpPr>
        <p:sp>
          <p:nvSpPr>
            <p:cNvPr id="30" name="Freeform 105">
              <a:extLst>
                <a:ext uri="{FF2B5EF4-FFF2-40B4-BE49-F238E27FC236}">
                  <a16:creationId xmlns:a16="http://schemas.microsoft.com/office/drawing/2014/main" id="{A2A64722-B89A-A58F-FC3C-5F19E74F0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1700" y="1249363"/>
              <a:ext cx="76200" cy="212725"/>
            </a:xfrm>
            <a:custGeom>
              <a:avLst/>
              <a:gdLst>
                <a:gd name="T0" fmla="*/ 85 w 191"/>
                <a:gd name="T1" fmla="*/ 0 h 537"/>
                <a:gd name="T2" fmla="*/ 0 w 191"/>
                <a:gd name="T3" fmla="*/ 0 h 537"/>
                <a:gd name="T4" fmla="*/ 0 w 191"/>
                <a:gd name="T5" fmla="*/ 52 h 537"/>
                <a:gd name="T6" fmla="*/ 85 w 191"/>
                <a:gd name="T7" fmla="*/ 52 h 537"/>
                <a:gd name="T8" fmla="*/ 85 w 191"/>
                <a:gd name="T9" fmla="*/ 52 h 537"/>
                <a:gd name="T10" fmla="*/ 96 w 191"/>
                <a:gd name="T11" fmla="*/ 54 h 537"/>
                <a:gd name="T12" fmla="*/ 106 w 191"/>
                <a:gd name="T13" fmla="*/ 57 h 537"/>
                <a:gd name="T14" fmla="*/ 115 w 191"/>
                <a:gd name="T15" fmla="*/ 62 h 537"/>
                <a:gd name="T16" fmla="*/ 124 w 191"/>
                <a:gd name="T17" fmla="*/ 69 h 537"/>
                <a:gd name="T18" fmla="*/ 130 w 191"/>
                <a:gd name="T19" fmla="*/ 76 h 537"/>
                <a:gd name="T20" fmla="*/ 135 w 191"/>
                <a:gd name="T21" fmla="*/ 86 h 537"/>
                <a:gd name="T22" fmla="*/ 137 w 191"/>
                <a:gd name="T23" fmla="*/ 96 h 537"/>
                <a:gd name="T24" fmla="*/ 139 w 191"/>
                <a:gd name="T25" fmla="*/ 106 h 537"/>
                <a:gd name="T26" fmla="*/ 139 w 191"/>
                <a:gd name="T27" fmla="*/ 255 h 537"/>
                <a:gd name="T28" fmla="*/ 139 w 191"/>
                <a:gd name="T29" fmla="*/ 255 h 537"/>
                <a:gd name="T30" fmla="*/ 137 w 191"/>
                <a:gd name="T31" fmla="*/ 265 h 537"/>
                <a:gd name="T32" fmla="*/ 135 w 191"/>
                <a:gd name="T33" fmla="*/ 275 h 537"/>
                <a:gd name="T34" fmla="*/ 130 w 191"/>
                <a:gd name="T35" fmla="*/ 285 h 537"/>
                <a:gd name="T36" fmla="*/ 124 w 191"/>
                <a:gd name="T37" fmla="*/ 293 h 537"/>
                <a:gd name="T38" fmla="*/ 115 w 191"/>
                <a:gd name="T39" fmla="*/ 299 h 537"/>
                <a:gd name="T40" fmla="*/ 106 w 191"/>
                <a:gd name="T41" fmla="*/ 304 h 537"/>
                <a:gd name="T42" fmla="*/ 96 w 191"/>
                <a:gd name="T43" fmla="*/ 308 h 537"/>
                <a:gd name="T44" fmla="*/ 85 w 191"/>
                <a:gd name="T45" fmla="*/ 309 h 537"/>
                <a:gd name="T46" fmla="*/ 61 w 191"/>
                <a:gd name="T47" fmla="*/ 309 h 537"/>
                <a:gd name="T48" fmla="*/ 61 w 191"/>
                <a:gd name="T49" fmla="*/ 537 h 537"/>
                <a:gd name="T50" fmla="*/ 114 w 191"/>
                <a:gd name="T51" fmla="*/ 537 h 537"/>
                <a:gd name="T52" fmla="*/ 114 w 191"/>
                <a:gd name="T53" fmla="*/ 357 h 537"/>
                <a:gd name="T54" fmla="*/ 114 w 191"/>
                <a:gd name="T55" fmla="*/ 357 h 537"/>
                <a:gd name="T56" fmla="*/ 130 w 191"/>
                <a:gd name="T57" fmla="*/ 352 h 537"/>
                <a:gd name="T58" fmla="*/ 145 w 191"/>
                <a:gd name="T59" fmla="*/ 343 h 537"/>
                <a:gd name="T60" fmla="*/ 159 w 191"/>
                <a:gd name="T61" fmla="*/ 331 h 537"/>
                <a:gd name="T62" fmla="*/ 170 w 191"/>
                <a:gd name="T63" fmla="*/ 319 h 537"/>
                <a:gd name="T64" fmla="*/ 179 w 191"/>
                <a:gd name="T65" fmla="*/ 305 h 537"/>
                <a:gd name="T66" fmla="*/ 186 w 191"/>
                <a:gd name="T67" fmla="*/ 289 h 537"/>
                <a:gd name="T68" fmla="*/ 190 w 191"/>
                <a:gd name="T69" fmla="*/ 273 h 537"/>
                <a:gd name="T70" fmla="*/ 191 w 191"/>
                <a:gd name="T71" fmla="*/ 264 h 537"/>
                <a:gd name="T72" fmla="*/ 191 w 191"/>
                <a:gd name="T73" fmla="*/ 255 h 537"/>
                <a:gd name="T74" fmla="*/ 191 w 191"/>
                <a:gd name="T75" fmla="*/ 106 h 537"/>
                <a:gd name="T76" fmla="*/ 191 w 191"/>
                <a:gd name="T77" fmla="*/ 106 h 537"/>
                <a:gd name="T78" fmla="*/ 191 w 191"/>
                <a:gd name="T79" fmla="*/ 96 h 537"/>
                <a:gd name="T80" fmla="*/ 190 w 191"/>
                <a:gd name="T81" fmla="*/ 85 h 537"/>
                <a:gd name="T82" fmla="*/ 186 w 191"/>
                <a:gd name="T83" fmla="*/ 75 h 537"/>
                <a:gd name="T84" fmla="*/ 184 w 191"/>
                <a:gd name="T85" fmla="*/ 65 h 537"/>
                <a:gd name="T86" fmla="*/ 179 w 191"/>
                <a:gd name="T87" fmla="*/ 56 h 537"/>
                <a:gd name="T88" fmla="*/ 174 w 191"/>
                <a:gd name="T89" fmla="*/ 47 h 537"/>
                <a:gd name="T90" fmla="*/ 167 w 191"/>
                <a:gd name="T91" fmla="*/ 39 h 537"/>
                <a:gd name="T92" fmla="*/ 160 w 191"/>
                <a:gd name="T93" fmla="*/ 31 h 537"/>
                <a:gd name="T94" fmla="*/ 152 w 191"/>
                <a:gd name="T95" fmla="*/ 25 h 537"/>
                <a:gd name="T96" fmla="*/ 145 w 191"/>
                <a:gd name="T97" fmla="*/ 19 h 537"/>
                <a:gd name="T98" fmla="*/ 136 w 191"/>
                <a:gd name="T99" fmla="*/ 14 h 537"/>
                <a:gd name="T100" fmla="*/ 126 w 191"/>
                <a:gd name="T101" fmla="*/ 9 h 537"/>
                <a:gd name="T102" fmla="*/ 116 w 191"/>
                <a:gd name="T103" fmla="*/ 5 h 537"/>
                <a:gd name="T104" fmla="*/ 106 w 191"/>
                <a:gd name="T105" fmla="*/ 2 h 537"/>
                <a:gd name="T106" fmla="*/ 96 w 191"/>
                <a:gd name="T107" fmla="*/ 1 h 537"/>
                <a:gd name="T108" fmla="*/ 85 w 191"/>
                <a:gd name="T109" fmla="*/ 0 h 537"/>
                <a:gd name="T110" fmla="*/ 85 w 191"/>
                <a:gd name="T111" fmla="*/ 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1" h="537">
                  <a:moveTo>
                    <a:pt x="85" y="0"/>
                  </a:moveTo>
                  <a:lnTo>
                    <a:pt x="0" y="0"/>
                  </a:lnTo>
                  <a:lnTo>
                    <a:pt x="0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96" y="54"/>
                  </a:lnTo>
                  <a:lnTo>
                    <a:pt x="106" y="57"/>
                  </a:lnTo>
                  <a:lnTo>
                    <a:pt x="115" y="62"/>
                  </a:lnTo>
                  <a:lnTo>
                    <a:pt x="124" y="69"/>
                  </a:lnTo>
                  <a:lnTo>
                    <a:pt x="130" y="76"/>
                  </a:lnTo>
                  <a:lnTo>
                    <a:pt x="135" y="86"/>
                  </a:lnTo>
                  <a:lnTo>
                    <a:pt x="137" y="96"/>
                  </a:lnTo>
                  <a:lnTo>
                    <a:pt x="139" y="106"/>
                  </a:lnTo>
                  <a:lnTo>
                    <a:pt x="139" y="255"/>
                  </a:lnTo>
                  <a:lnTo>
                    <a:pt x="139" y="255"/>
                  </a:lnTo>
                  <a:lnTo>
                    <a:pt x="137" y="265"/>
                  </a:lnTo>
                  <a:lnTo>
                    <a:pt x="135" y="275"/>
                  </a:lnTo>
                  <a:lnTo>
                    <a:pt x="130" y="285"/>
                  </a:lnTo>
                  <a:lnTo>
                    <a:pt x="124" y="293"/>
                  </a:lnTo>
                  <a:lnTo>
                    <a:pt x="115" y="299"/>
                  </a:lnTo>
                  <a:lnTo>
                    <a:pt x="106" y="304"/>
                  </a:lnTo>
                  <a:lnTo>
                    <a:pt x="96" y="308"/>
                  </a:lnTo>
                  <a:lnTo>
                    <a:pt x="85" y="309"/>
                  </a:lnTo>
                  <a:lnTo>
                    <a:pt x="61" y="309"/>
                  </a:lnTo>
                  <a:lnTo>
                    <a:pt x="61" y="537"/>
                  </a:lnTo>
                  <a:lnTo>
                    <a:pt x="114" y="537"/>
                  </a:lnTo>
                  <a:lnTo>
                    <a:pt x="114" y="357"/>
                  </a:lnTo>
                  <a:lnTo>
                    <a:pt x="114" y="357"/>
                  </a:lnTo>
                  <a:lnTo>
                    <a:pt x="130" y="352"/>
                  </a:lnTo>
                  <a:lnTo>
                    <a:pt x="145" y="343"/>
                  </a:lnTo>
                  <a:lnTo>
                    <a:pt x="159" y="331"/>
                  </a:lnTo>
                  <a:lnTo>
                    <a:pt x="170" y="319"/>
                  </a:lnTo>
                  <a:lnTo>
                    <a:pt x="179" y="305"/>
                  </a:lnTo>
                  <a:lnTo>
                    <a:pt x="186" y="289"/>
                  </a:lnTo>
                  <a:lnTo>
                    <a:pt x="190" y="273"/>
                  </a:lnTo>
                  <a:lnTo>
                    <a:pt x="191" y="264"/>
                  </a:lnTo>
                  <a:lnTo>
                    <a:pt x="191" y="255"/>
                  </a:lnTo>
                  <a:lnTo>
                    <a:pt x="191" y="106"/>
                  </a:lnTo>
                  <a:lnTo>
                    <a:pt x="191" y="106"/>
                  </a:lnTo>
                  <a:lnTo>
                    <a:pt x="191" y="96"/>
                  </a:lnTo>
                  <a:lnTo>
                    <a:pt x="190" y="85"/>
                  </a:lnTo>
                  <a:lnTo>
                    <a:pt x="186" y="75"/>
                  </a:lnTo>
                  <a:lnTo>
                    <a:pt x="184" y="65"/>
                  </a:lnTo>
                  <a:lnTo>
                    <a:pt x="179" y="56"/>
                  </a:lnTo>
                  <a:lnTo>
                    <a:pt x="174" y="47"/>
                  </a:lnTo>
                  <a:lnTo>
                    <a:pt x="167" y="39"/>
                  </a:lnTo>
                  <a:lnTo>
                    <a:pt x="160" y="31"/>
                  </a:lnTo>
                  <a:lnTo>
                    <a:pt x="152" y="25"/>
                  </a:lnTo>
                  <a:lnTo>
                    <a:pt x="145" y="19"/>
                  </a:lnTo>
                  <a:lnTo>
                    <a:pt x="136" y="14"/>
                  </a:lnTo>
                  <a:lnTo>
                    <a:pt x="126" y="9"/>
                  </a:lnTo>
                  <a:lnTo>
                    <a:pt x="116" y="5"/>
                  </a:lnTo>
                  <a:lnTo>
                    <a:pt x="106" y="2"/>
                  </a:lnTo>
                  <a:lnTo>
                    <a:pt x="96" y="1"/>
                  </a:lnTo>
                  <a:lnTo>
                    <a:pt x="85" y="0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  <p:sp>
          <p:nvSpPr>
            <p:cNvPr id="31" name="Freeform 106">
              <a:extLst>
                <a:ext uri="{FF2B5EF4-FFF2-40B4-BE49-F238E27FC236}">
                  <a16:creationId xmlns:a16="http://schemas.microsoft.com/office/drawing/2014/main" id="{E0DE43F2-A1BB-59FB-30CA-7C235E740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8175" y="1249363"/>
              <a:ext cx="74613" cy="212725"/>
            </a:xfrm>
            <a:custGeom>
              <a:avLst/>
              <a:gdLst>
                <a:gd name="T0" fmla="*/ 107 w 190"/>
                <a:gd name="T1" fmla="*/ 52 h 537"/>
                <a:gd name="T2" fmla="*/ 190 w 190"/>
                <a:gd name="T3" fmla="*/ 52 h 537"/>
                <a:gd name="T4" fmla="*/ 190 w 190"/>
                <a:gd name="T5" fmla="*/ 0 h 537"/>
                <a:gd name="T6" fmla="*/ 107 w 190"/>
                <a:gd name="T7" fmla="*/ 0 h 537"/>
                <a:gd name="T8" fmla="*/ 107 w 190"/>
                <a:gd name="T9" fmla="*/ 0 h 537"/>
                <a:gd name="T10" fmla="*/ 95 w 190"/>
                <a:gd name="T11" fmla="*/ 1 h 537"/>
                <a:gd name="T12" fmla="*/ 84 w 190"/>
                <a:gd name="T13" fmla="*/ 2 h 537"/>
                <a:gd name="T14" fmla="*/ 74 w 190"/>
                <a:gd name="T15" fmla="*/ 5 h 537"/>
                <a:gd name="T16" fmla="*/ 65 w 190"/>
                <a:gd name="T17" fmla="*/ 9 h 537"/>
                <a:gd name="T18" fmla="*/ 55 w 190"/>
                <a:gd name="T19" fmla="*/ 14 h 537"/>
                <a:gd name="T20" fmla="*/ 47 w 190"/>
                <a:gd name="T21" fmla="*/ 19 h 537"/>
                <a:gd name="T22" fmla="*/ 39 w 190"/>
                <a:gd name="T23" fmla="*/ 25 h 537"/>
                <a:gd name="T24" fmla="*/ 31 w 190"/>
                <a:gd name="T25" fmla="*/ 31 h 537"/>
                <a:gd name="T26" fmla="*/ 24 w 190"/>
                <a:gd name="T27" fmla="*/ 39 h 537"/>
                <a:gd name="T28" fmla="*/ 18 w 190"/>
                <a:gd name="T29" fmla="*/ 47 h 537"/>
                <a:gd name="T30" fmla="*/ 13 w 190"/>
                <a:gd name="T31" fmla="*/ 56 h 537"/>
                <a:gd name="T32" fmla="*/ 8 w 190"/>
                <a:gd name="T33" fmla="*/ 65 h 537"/>
                <a:gd name="T34" fmla="*/ 4 w 190"/>
                <a:gd name="T35" fmla="*/ 75 h 537"/>
                <a:gd name="T36" fmla="*/ 1 w 190"/>
                <a:gd name="T37" fmla="*/ 85 h 537"/>
                <a:gd name="T38" fmla="*/ 0 w 190"/>
                <a:gd name="T39" fmla="*/ 96 h 537"/>
                <a:gd name="T40" fmla="*/ 0 w 190"/>
                <a:gd name="T41" fmla="*/ 106 h 537"/>
                <a:gd name="T42" fmla="*/ 0 w 190"/>
                <a:gd name="T43" fmla="*/ 255 h 537"/>
                <a:gd name="T44" fmla="*/ 0 w 190"/>
                <a:gd name="T45" fmla="*/ 255 h 537"/>
                <a:gd name="T46" fmla="*/ 0 w 190"/>
                <a:gd name="T47" fmla="*/ 264 h 537"/>
                <a:gd name="T48" fmla="*/ 1 w 190"/>
                <a:gd name="T49" fmla="*/ 273 h 537"/>
                <a:gd name="T50" fmla="*/ 5 w 190"/>
                <a:gd name="T51" fmla="*/ 289 h 537"/>
                <a:gd name="T52" fmla="*/ 13 w 190"/>
                <a:gd name="T53" fmla="*/ 305 h 537"/>
                <a:gd name="T54" fmla="*/ 21 w 190"/>
                <a:gd name="T55" fmla="*/ 319 h 537"/>
                <a:gd name="T56" fmla="*/ 33 w 190"/>
                <a:gd name="T57" fmla="*/ 331 h 537"/>
                <a:gd name="T58" fmla="*/ 47 w 190"/>
                <a:gd name="T59" fmla="*/ 343 h 537"/>
                <a:gd name="T60" fmla="*/ 62 w 190"/>
                <a:gd name="T61" fmla="*/ 352 h 537"/>
                <a:gd name="T62" fmla="*/ 78 w 190"/>
                <a:gd name="T63" fmla="*/ 357 h 537"/>
                <a:gd name="T64" fmla="*/ 78 w 190"/>
                <a:gd name="T65" fmla="*/ 537 h 537"/>
                <a:gd name="T66" fmla="*/ 130 w 190"/>
                <a:gd name="T67" fmla="*/ 537 h 537"/>
                <a:gd name="T68" fmla="*/ 130 w 190"/>
                <a:gd name="T69" fmla="*/ 309 h 537"/>
                <a:gd name="T70" fmla="*/ 107 w 190"/>
                <a:gd name="T71" fmla="*/ 309 h 537"/>
                <a:gd name="T72" fmla="*/ 107 w 190"/>
                <a:gd name="T73" fmla="*/ 309 h 537"/>
                <a:gd name="T74" fmla="*/ 95 w 190"/>
                <a:gd name="T75" fmla="*/ 308 h 537"/>
                <a:gd name="T76" fmla="*/ 85 w 190"/>
                <a:gd name="T77" fmla="*/ 304 h 537"/>
                <a:gd name="T78" fmla="*/ 77 w 190"/>
                <a:gd name="T79" fmla="*/ 299 h 537"/>
                <a:gd name="T80" fmla="*/ 68 w 190"/>
                <a:gd name="T81" fmla="*/ 293 h 537"/>
                <a:gd name="T82" fmla="*/ 62 w 190"/>
                <a:gd name="T83" fmla="*/ 285 h 537"/>
                <a:gd name="T84" fmla="*/ 57 w 190"/>
                <a:gd name="T85" fmla="*/ 275 h 537"/>
                <a:gd name="T86" fmla="*/ 53 w 190"/>
                <a:gd name="T87" fmla="*/ 265 h 537"/>
                <a:gd name="T88" fmla="*/ 53 w 190"/>
                <a:gd name="T89" fmla="*/ 255 h 537"/>
                <a:gd name="T90" fmla="*/ 53 w 190"/>
                <a:gd name="T91" fmla="*/ 106 h 537"/>
                <a:gd name="T92" fmla="*/ 53 w 190"/>
                <a:gd name="T93" fmla="*/ 106 h 537"/>
                <a:gd name="T94" fmla="*/ 53 w 190"/>
                <a:gd name="T95" fmla="*/ 96 h 537"/>
                <a:gd name="T96" fmla="*/ 57 w 190"/>
                <a:gd name="T97" fmla="*/ 86 h 537"/>
                <a:gd name="T98" fmla="*/ 62 w 190"/>
                <a:gd name="T99" fmla="*/ 76 h 537"/>
                <a:gd name="T100" fmla="*/ 68 w 190"/>
                <a:gd name="T101" fmla="*/ 69 h 537"/>
                <a:gd name="T102" fmla="*/ 77 w 190"/>
                <a:gd name="T103" fmla="*/ 62 h 537"/>
                <a:gd name="T104" fmla="*/ 85 w 190"/>
                <a:gd name="T105" fmla="*/ 57 h 537"/>
                <a:gd name="T106" fmla="*/ 95 w 190"/>
                <a:gd name="T107" fmla="*/ 54 h 537"/>
                <a:gd name="T108" fmla="*/ 107 w 190"/>
                <a:gd name="T109" fmla="*/ 52 h 537"/>
                <a:gd name="T110" fmla="*/ 107 w 190"/>
                <a:gd name="T111" fmla="*/ 5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0" h="537">
                  <a:moveTo>
                    <a:pt x="107" y="52"/>
                  </a:moveTo>
                  <a:lnTo>
                    <a:pt x="190" y="52"/>
                  </a:lnTo>
                  <a:lnTo>
                    <a:pt x="190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95" y="1"/>
                  </a:lnTo>
                  <a:lnTo>
                    <a:pt x="84" y="2"/>
                  </a:lnTo>
                  <a:lnTo>
                    <a:pt x="74" y="5"/>
                  </a:lnTo>
                  <a:lnTo>
                    <a:pt x="65" y="9"/>
                  </a:lnTo>
                  <a:lnTo>
                    <a:pt x="55" y="14"/>
                  </a:lnTo>
                  <a:lnTo>
                    <a:pt x="47" y="19"/>
                  </a:lnTo>
                  <a:lnTo>
                    <a:pt x="39" y="25"/>
                  </a:lnTo>
                  <a:lnTo>
                    <a:pt x="31" y="31"/>
                  </a:lnTo>
                  <a:lnTo>
                    <a:pt x="24" y="39"/>
                  </a:lnTo>
                  <a:lnTo>
                    <a:pt x="18" y="47"/>
                  </a:lnTo>
                  <a:lnTo>
                    <a:pt x="13" y="56"/>
                  </a:lnTo>
                  <a:lnTo>
                    <a:pt x="8" y="65"/>
                  </a:lnTo>
                  <a:lnTo>
                    <a:pt x="4" y="75"/>
                  </a:lnTo>
                  <a:lnTo>
                    <a:pt x="1" y="85"/>
                  </a:lnTo>
                  <a:lnTo>
                    <a:pt x="0" y="96"/>
                  </a:lnTo>
                  <a:lnTo>
                    <a:pt x="0" y="106"/>
                  </a:lnTo>
                  <a:lnTo>
                    <a:pt x="0" y="255"/>
                  </a:lnTo>
                  <a:lnTo>
                    <a:pt x="0" y="255"/>
                  </a:lnTo>
                  <a:lnTo>
                    <a:pt x="0" y="264"/>
                  </a:lnTo>
                  <a:lnTo>
                    <a:pt x="1" y="273"/>
                  </a:lnTo>
                  <a:lnTo>
                    <a:pt x="5" y="289"/>
                  </a:lnTo>
                  <a:lnTo>
                    <a:pt x="13" y="305"/>
                  </a:lnTo>
                  <a:lnTo>
                    <a:pt x="21" y="319"/>
                  </a:lnTo>
                  <a:lnTo>
                    <a:pt x="33" y="331"/>
                  </a:lnTo>
                  <a:lnTo>
                    <a:pt x="47" y="343"/>
                  </a:lnTo>
                  <a:lnTo>
                    <a:pt x="62" y="352"/>
                  </a:lnTo>
                  <a:lnTo>
                    <a:pt x="78" y="357"/>
                  </a:lnTo>
                  <a:lnTo>
                    <a:pt x="78" y="537"/>
                  </a:lnTo>
                  <a:lnTo>
                    <a:pt x="130" y="537"/>
                  </a:lnTo>
                  <a:lnTo>
                    <a:pt x="130" y="309"/>
                  </a:lnTo>
                  <a:lnTo>
                    <a:pt x="107" y="309"/>
                  </a:lnTo>
                  <a:lnTo>
                    <a:pt x="107" y="309"/>
                  </a:lnTo>
                  <a:lnTo>
                    <a:pt x="95" y="308"/>
                  </a:lnTo>
                  <a:lnTo>
                    <a:pt x="85" y="304"/>
                  </a:lnTo>
                  <a:lnTo>
                    <a:pt x="77" y="299"/>
                  </a:lnTo>
                  <a:lnTo>
                    <a:pt x="68" y="293"/>
                  </a:lnTo>
                  <a:lnTo>
                    <a:pt x="62" y="285"/>
                  </a:lnTo>
                  <a:lnTo>
                    <a:pt x="57" y="275"/>
                  </a:lnTo>
                  <a:lnTo>
                    <a:pt x="53" y="265"/>
                  </a:lnTo>
                  <a:lnTo>
                    <a:pt x="53" y="255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3" y="96"/>
                  </a:lnTo>
                  <a:lnTo>
                    <a:pt x="57" y="86"/>
                  </a:lnTo>
                  <a:lnTo>
                    <a:pt x="62" y="76"/>
                  </a:lnTo>
                  <a:lnTo>
                    <a:pt x="68" y="69"/>
                  </a:lnTo>
                  <a:lnTo>
                    <a:pt x="77" y="62"/>
                  </a:lnTo>
                  <a:lnTo>
                    <a:pt x="85" y="57"/>
                  </a:lnTo>
                  <a:lnTo>
                    <a:pt x="95" y="54"/>
                  </a:lnTo>
                  <a:lnTo>
                    <a:pt x="107" y="52"/>
                  </a:lnTo>
                  <a:lnTo>
                    <a:pt x="107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  <p:sp>
          <p:nvSpPr>
            <p:cNvPr id="32" name="Freeform 107">
              <a:extLst>
                <a:ext uri="{FF2B5EF4-FFF2-40B4-BE49-F238E27FC236}">
                  <a16:creationId xmlns:a16="http://schemas.microsoft.com/office/drawing/2014/main" id="{72721329-1572-C869-2554-B94FCA617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425" y="1209676"/>
              <a:ext cx="147638" cy="252413"/>
            </a:xfrm>
            <a:custGeom>
              <a:avLst/>
              <a:gdLst>
                <a:gd name="T0" fmla="*/ 368 w 369"/>
                <a:gd name="T1" fmla="*/ 100 h 637"/>
                <a:gd name="T2" fmla="*/ 362 w 369"/>
                <a:gd name="T3" fmla="*/ 67 h 637"/>
                <a:gd name="T4" fmla="*/ 353 w 369"/>
                <a:gd name="T5" fmla="*/ 52 h 637"/>
                <a:gd name="T6" fmla="*/ 330 w 369"/>
                <a:gd name="T7" fmla="*/ 25 h 637"/>
                <a:gd name="T8" fmla="*/ 317 w 369"/>
                <a:gd name="T9" fmla="*/ 15 h 637"/>
                <a:gd name="T10" fmla="*/ 290 w 369"/>
                <a:gd name="T11" fmla="*/ 3 h 637"/>
                <a:gd name="T12" fmla="*/ 263 w 369"/>
                <a:gd name="T13" fmla="*/ 0 h 637"/>
                <a:gd name="T14" fmla="*/ 106 w 369"/>
                <a:gd name="T15" fmla="*/ 0 h 637"/>
                <a:gd name="T16" fmla="*/ 78 w 369"/>
                <a:gd name="T17" fmla="*/ 3 h 637"/>
                <a:gd name="T18" fmla="*/ 53 w 369"/>
                <a:gd name="T19" fmla="*/ 15 h 637"/>
                <a:gd name="T20" fmla="*/ 38 w 369"/>
                <a:gd name="T21" fmla="*/ 25 h 637"/>
                <a:gd name="T22" fmla="*/ 15 w 369"/>
                <a:gd name="T23" fmla="*/ 52 h 637"/>
                <a:gd name="T24" fmla="*/ 8 w 369"/>
                <a:gd name="T25" fmla="*/ 67 h 637"/>
                <a:gd name="T26" fmla="*/ 0 w 369"/>
                <a:gd name="T27" fmla="*/ 100 h 637"/>
                <a:gd name="T28" fmla="*/ 0 w 369"/>
                <a:gd name="T29" fmla="*/ 106 h 637"/>
                <a:gd name="T30" fmla="*/ 0 w 369"/>
                <a:gd name="T31" fmla="*/ 310 h 637"/>
                <a:gd name="T32" fmla="*/ 2 w 369"/>
                <a:gd name="T33" fmla="*/ 330 h 637"/>
                <a:gd name="T34" fmla="*/ 8 w 369"/>
                <a:gd name="T35" fmla="*/ 349 h 637"/>
                <a:gd name="T36" fmla="*/ 15 w 369"/>
                <a:gd name="T37" fmla="*/ 364 h 637"/>
                <a:gd name="T38" fmla="*/ 36 w 369"/>
                <a:gd name="T39" fmla="*/ 389 h 637"/>
                <a:gd name="T40" fmla="*/ 49 w 369"/>
                <a:gd name="T41" fmla="*/ 399 h 637"/>
                <a:gd name="T42" fmla="*/ 53 w 369"/>
                <a:gd name="T43" fmla="*/ 400 h 637"/>
                <a:gd name="T44" fmla="*/ 78 w 369"/>
                <a:gd name="T45" fmla="*/ 411 h 637"/>
                <a:gd name="T46" fmla="*/ 130 w 369"/>
                <a:gd name="T47" fmla="*/ 637 h 637"/>
                <a:gd name="T48" fmla="*/ 125 w 369"/>
                <a:gd name="T49" fmla="*/ 364 h 637"/>
                <a:gd name="T50" fmla="*/ 106 w 369"/>
                <a:gd name="T51" fmla="*/ 364 h 637"/>
                <a:gd name="T52" fmla="*/ 89 w 369"/>
                <a:gd name="T53" fmla="*/ 360 h 637"/>
                <a:gd name="T54" fmla="*/ 73 w 369"/>
                <a:gd name="T55" fmla="*/ 351 h 637"/>
                <a:gd name="T56" fmla="*/ 65 w 369"/>
                <a:gd name="T57" fmla="*/ 343 h 637"/>
                <a:gd name="T58" fmla="*/ 54 w 369"/>
                <a:gd name="T59" fmla="*/ 321 h 637"/>
                <a:gd name="T60" fmla="*/ 53 w 369"/>
                <a:gd name="T61" fmla="*/ 106 h 637"/>
                <a:gd name="T62" fmla="*/ 53 w 369"/>
                <a:gd name="T63" fmla="*/ 106 h 637"/>
                <a:gd name="T64" fmla="*/ 54 w 369"/>
                <a:gd name="T65" fmla="*/ 95 h 637"/>
                <a:gd name="T66" fmla="*/ 63 w 369"/>
                <a:gd name="T67" fmla="*/ 76 h 637"/>
                <a:gd name="T68" fmla="*/ 76 w 369"/>
                <a:gd name="T69" fmla="*/ 61 h 637"/>
                <a:gd name="T70" fmla="*/ 96 w 369"/>
                <a:gd name="T71" fmla="*/ 54 h 637"/>
                <a:gd name="T72" fmla="*/ 263 w 369"/>
                <a:gd name="T73" fmla="*/ 52 h 637"/>
                <a:gd name="T74" fmla="*/ 273 w 369"/>
                <a:gd name="T75" fmla="*/ 54 h 637"/>
                <a:gd name="T76" fmla="*/ 293 w 369"/>
                <a:gd name="T77" fmla="*/ 62 h 637"/>
                <a:gd name="T78" fmla="*/ 307 w 369"/>
                <a:gd name="T79" fmla="*/ 76 h 637"/>
                <a:gd name="T80" fmla="*/ 315 w 369"/>
                <a:gd name="T81" fmla="*/ 95 h 637"/>
                <a:gd name="T82" fmla="*/ 317 w 369"/>
                <a:gd name="T83" fmla="*/ 106 h 637"/>
                <a:gd name="T84" fmla="*/ 317 w 369"/>
                <a:gd name="T85" fmla="*/ 310 h 637"/>
                <a:gd name="T86" fmla="*/ 315 w 369"/>
                <a:gd name="T87" fmla="*/ 321 h 637"/>
                <a:gd name="T88" fmla="*/ 305 w 369"/>
                <a:gd name="T89" fmla="*/ 341 h 637"/>
                <a:gd name="T90" fmla="*/ 298 w 369"/>
                <a:gd name="T91" fmla="*/ 350 h 637"/>
                <a:gd name="T92" fmla="*/ 282 w 369"/>
                <a:gd name="T93" fmla="*/ 360 h 637"/>
                <a:gd name="T94" fmla="*/ 263 w 369"/>
                <a:gd name="T95" fmla="*/ 364 h 637"/>
                <a:gd name="T96" fmla="*/ 239 w 369"/>
                <a:gd name="T97" fmla="*/ 364 h 637"/>
                <a:gd name="T98" fmla="*/ 292 w 369"/>
                <a:gd name="T99" fmla="*/ 637 h 637"/>
                <a:gd name="T100" fmla="*/ 292 w 369"/>
                <a:gd name="T101" fmla="*/ 411 h 637"/>
                <a:gd name="T102" fmla="*/ 317 w 369"/>
                <a:gd name="T103" fmla="*/ 400 h 637"/>
                <a:gd name="T104" fmla="*/ 320 w 369"/>
                <a:gd name="T105" fmla="*/ 399 h 637"/>
                <a:gd name="T106" fmla="*/ 333 w 369"/>
                <a:gd name="T107" fmla="*/ 389 h 637"/>
                <a:gd name="T108" fmla="*/ 354 w 369"/>
                <a:gd name="T109" fmla="*/ 364 h 637"/>
                <a:gd name="T110" fmla="*/ 362 w 369"/>
                <a:gd name="T111" fmla="*/ 349 h 637"/>
                <a:gd name="T112" fmla="*/ 367 w 369"/>
                <a:gd name="T113" fmla="*/ 330 h 637"/>
                <a:gd name="T114" fmla="*/ 369 w 369"/>
                <a:gd name="T115" fmla="*/ 310 h 637"/>
                <a:gd name="T116" fmla="*/ 369 w 369"/>
                <a:gd name="T117" fmla="*/ 106 h 637"/>
                <a:gd name="T118" fmla="*/ 368 w 369"/>
                <a:gd name="T119" fmla="*/ 10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9" h="637">
                  <a:moveTo>
                    <a:pt x="368" y="100"/>
                  </a:moveTo>
                  <a:lnTo>
                    <a:pt x="368" y="100"/>
                  </a:lnTo>
                  <a:lnTo>
                    <a:pt x="367" y="84"/>
                  </a:lnTo>
                  <a:lnTo>
                    <a:pt x="362" y="67"/>
                  </a:lnTo>
                  <a:lnTo>
                    <a:pt x="362" y="67"/>
                  </a:lnTo>
                  <a:lnTo>
                    <a:pt x="353" y="52"/>
                  </a:lnTo>
                  <a:lnTo>
                    <a:pt x="343" y="37"/>
                  </a:lnTo>
                  <a:lnTo>
                    <a:pt x="330" y="25"/>
                  </a:lnTo>
                  <a:lnTo>
                    <a:pt x="317" y="15"/>
                  </a:lnTo>
                  <a:lnTo>
                    <a:pt x="317" y="15"/>
                  </a:lnTo>
                  <a:lnTo>
                    <a:pt x="304" y="8"/>
                  </a:lnTo>
                  <a:lnTo>
                    <a:pt x="290" y="3"/>
                  </a:lnTo>
                  <a:lnTo>
                    <a:pt x="277" y="1"/>
                  </a:lnTo>
                  <a:lnTo>
                    <a:pt x="263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93" y="1"/>
                  </a:lnTo>
                  <a:lnTo>
                    <a:pt x="78" y="3"/>
                  </a:lnTo>
                  <a:lnTo>
                    <a:pt x="65" y="8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38" y="25"/>
                  </a:lnTo>
                  <a:lnTo>
                    <a:pt x="26" y="37"/>
                  </a:lnTo>
                  <a:lnTo>
                    <a:pt x="15" y="52"/>
                  </a:lnTo>
                  <a:lnTo>
                    <a:pt x="8" y="67"/>
                  </a:lnTo>
                  <a:lnTo>
                    <a:pt x="8" y="67"/>
                  </a:lnTo>
                  <a:lnTo>
                    <a:pt x="2" y="8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6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1" y="320"/>
                  </a:lnTo>
                  <a:lnTo>
                    <a:pt x="2" y="330"/>
                  </a:lnTo>
                  <a:lnTo>
                    <a:pt x="5" y="339"/>
                  </a:lnTo>
                  <a:lnTo>
                    <a:pt x="8" y="349"/>
                  </a:lnTo>
                  <a:lnTo>
                    <a:pt x="8" y="349"/>
                  </a:lnTo>
                  <a:lnTo>
                    <a:pt x="15" y="364"/>
                  </a:lnTo>
                  <a:lnTo>
                    <a:pt x="25" y="376"/>
                  </a:lnTo>
                  <a:lnTo>
                    <a:pt x="36" y="389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53" y="400"/>
                  </a:lnTo>
                  <a:lnTo>
                    <a:pt x="53" y="400"/>
                  </a:lnTo>
                  <a:lnTo>
                    <a:pt x="65" y="408"/>
                  </a:lnTo>
                  <a:lnTo>
                    <a:pt x="78" y="411"/>
                  </a:lnTo>
                  <a:lnTo>
                    <a:pt x="78" y="637"/>
                  </a:lnTo>
                  <a:lnTo>
                    <a:pt x="130" y="637"/>
                  </a:lnTo>
                  <a:lnTo>
                    <a:pt x="130" y="364"/>
                  </a:lnTo>
                  <a:lnTo>
                    <a:pt x="125" y="364"/>
                  </a:lnTo>
                  <a:lnTo>
                    <a:pt x="106" y="364"/>
                  </a:lnTo>
                  <a:lnTo>
                    <a:pt x="106" y="364"/>
                  </a:lnTo>
                  <a:lnTo>
                    <a:pt x="98" y="363"/>
                  </a:lnTo>
                  <a:lnTo>
                    <a:pt x="89" y="360"/>
                  </a:lnTo>
                  <a:lnTo>
                    <a:pt x="80" y="356"/>
                  </a:lnTo>
                  <a:lnTo>
                    <a:pt x="73" y="351"/>
                  </a:lnTo>
                  <a:lnTo>
                    <a:pt x="73" y="351"/>
                  </a:lnTo>
                  <a:lnTo>
                    <a:pt x="65" y="343"/>
                  </a:lnTo>
                  <a:lnTo>
                    <a:pt x="59" y="333"/>
                  </a:lnTo>
                  <a:lnTo>
                    <a:pt x="54" y="321"/>
                  </a:lnTo>
                  <a:lnTo>
                    <a:pt x="53" y="310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4" y="95"/>
                  </a:lnTo>
                  <a:lnTo>
                    <a:pt x="58" y="85"/>
                  </a:lnTo>
                  <a:lnTo>
                    <a:pt x="63" y="76"/>
                  </a:lnTo>
                  <a:lnTo>
                    <a:pt x="69" y="69"/>
                  </a:lnTo>
                  <a:lnTo>
                    <a:pt x="76" y="61"/>
                  </a:lnTo>
                  <a:lnTo>
                    <a:pt x="86" y="57"/>
                  </a:lnTo>
                  <a:lnTo>
                    <a:pt x="96" y="54"/>
                  </a:lnTo>
                  <a:lnTo>
                    <a:pt x="106" y="52"/>
                  </a:lnTo>
                  <a:lnTo>
                    <a:pt x="263" y="52"/>
                  </a:lnTo>
                  <a:lnTo>
                    <a:pt x="263" y="52"/>
                  </a:lnTo>
                  <a:lnTo>
                    <a:pt x="273" y="54"/>
                  </a:lnTo>
                  <a:lnTo>
                    <a:pt x="283" y="57"/>
                  </a:lnTo>
                  <a:lnTo>
                    <a:pt x="293" y="62"/>
                  </a:lnTo>
                  <a:lnTo>
                    <a:pt x="300" y="69"/>
                  </a:lnTo>
                  <a:lnTo>
                    <a:pt x="307" y="76"/>
                  </a:lnTo>
                  <a:lnTo>
                    <a:pt x="312" y="85"/>
                  </a:lnTo>
                  <a:lnTo>
                    <a:pt x="315" y="95"/>
                  </a:lnTo>
                  <a:lnTo>
                    <a:pt x="317" y="106"/>
                  </a:lnTo>
                  <a:lnTo>
                    <a:pt x="317" y="106"/>
                  </a:lnTo>
                  <a:lnTo>
                    <a:pt x="317" y="106"/>
                  </a:lnTo>
                  <a:lnTo>
                    <a:pt x="317" y="310"/>
                  </a:lnTo>
                  <a:lnTo>
                    <a:pt x="317" y="310"/>
                  </a:lnTo>
                  <a:lnTo>
                    <a:pt x="315" y="321"/>
                  </a:lnTo>
                  <a:lnTo>
                    <a:pt x="312" y="333"/>
                  </a:lnTo>
                  <a:lnTo>
                    <a:pt x="305" y="341"/>
                  </a:lnTo>
                  <a:lnTo>
                    <a:pt x="298" y="350"/>
                  </a:lnTo>
                  <a:lnTo>
                    <a:pt x="298" y="350"/>
                  </a:lnTo>
                  <a:lnTo>
                    <a:pt x="290" y="355"/>
                  </a:lnTo>
                  <a:lnTo>
                    <a:pt x="282" y="360"/>
                  </a:lnTo>
                  <a:lnTo>
                    <a:pt x="272" y="363"/>
                  </a:lnTo>
                  <a:lnTo>
                    <a:pt x="263" y="364"/>
                  </a:lnTo>
                  <a:lnTo>
                    <a:pt x="245" y="364"/>
                  </a:lnTo>
                  <a:lnTo>
                    <a:pt x="239" y="364"/>
                  </a:lnTo>
                  <a:lnTo>
                    <a:pt x="239" y="637"/>
                  </a:lnTo>
                  <a:lnTo>
                    <a:pt x="292" y="637"/>
                  </a:lnTo>
                  <a:lnTo>
                    <a:pt x="292" y="411"/>
                  </a:lnTo>
                  <a:lnTo>
                    <a:pt x="292" y="411"/>
                  </a:lnTo>
                  <a:lnTo>
                    <a:pt x="304" y="408"/>
                  </a:lnTo>
                  <a:lnTo>
                    <a:pt x="317" y="400"/>
                  </a:lnTo>
                  <a:lnTo>
                    <a:pt x="317" y="400"/>
                  </a:lnTo>
                  <a:lnTo>
                    <a:pt x="320" y="399"/>
                  </a:lnTo>
                  <a:lnTo>
                    <a:pt x="320" y="399"/>
                  </a:lnTo>
                  <a:lnTo>
                    <a:pt x="333" y="389"/>
                  </a:lnTo>
                  <a:lnTo>
                    <a:pt x="344" y="376"/>
                  </a:lnTo>
                  <a:lnTo>
                    <a:pt x="354" y="364"/>
                  </a:lnTo>
                  <a:lnTo>
                    <a:pt x="362" y="349"/>
                  </a:lnTo>
                  <a:lnTo>
                    <a:pt x="362" y="349"/>
                  </a:lnTo>
                  <a:lnTo>
                    <a:pt x="364" y="339"/>
                  </a:lnTo>
                  <a:lnTo>
                    <a:pt x="367" y="330"/>
                  </a:lnTo>
                  <a:lnTo>
                    <a:pt x="368" y="320"/>
                  </a:lnTo>
                  <a:lnTo>
                    <a:pt x="369" y="310"/>
                  </a:lnTo>
                  <a:lnTo>
                    <a:pt x="369" y="106"/>
                  </a:lnTo>
                  <a:lnTo>
                    <a:pt x="369" y="106"/>
                  </a:lnTo>
                  <a:lnTo>
                    <a:pt x="368" y="100"/>
                  </a:lnTo>
                  <a:lnTo>
                    <a:pt x="368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  <p:sp>
          <p:nvSpPr>
            <p:cNvPr id="33" name="Freeform 108">
              <a:extLst>
                <a:ext uri="{FF2B5EF4-FFF2-40B4-BE49-F238E27FC236}">
                  <a16:creationId xmlns:a16="http://schemas.microsoft.com/office/drawing/2014/main" id="{BF5BBEF9-0D1C-198E-755C-1BA52CE5F2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28825" y="1093788"/>
              <a:ext cx="96838" cy="98425"/>
            </a:xfrm>
            <a:custGeom>
              <a:avLst/>
              <a:gdLst>
                <a:gd name="T0" fmla="*/ 123 w 247"/>
                <a:gd name="T1" fmla="*/ 247 h 247"/>
                <a:gd name="T2" fmla="*/ 148 w 247"/>
                <a:gd name="T3" fmla="*/ 244 h 247"/>
                <a:gd name="T4" fmla="*/ 172 w 247"/>
                <a:gd name="T5" fmla="*/ 237 h 247"/>
                <a:gd name="T6" fmla="*/ 193 w 247"/>
                <a:gd name="T7" fmla="*/ 225 h 247"/>
                <a:gd name="T8" fmla="*/ 211 w 247"/>
                <a:gd name="T9" fmla="*/ 210 h 247"/>
                <a:gd name="T10" fmla="*/ 226 w 247"/>
                <a:gd name="T11" fmla="*/ 193 h 247"/>
                <a:gd name="T12" fmla="*/ 237 w 247"/>
                <a:gd name="T13" fmla="*/ 172 h 247"/>
                <a:gd name="T14" fmla="*/ 244 w 247"/>
                <a:gd name="T15" fmla="*/ 148 h 247"/>
                <a:gd name="T16" fmla="*/ 247 w 247"/>
                <a:gd name="T17" fmla="*/ 123 h 247"/>
                <a:gd name="T18" fmla="*/ 247 w 247"/>
                <a:gd name="T19" fmla="*/ 110 h 247"/>
                <a:gd name="T20" fmla="*/ 242 w 247"/>
                <a:gd name="T21" fmla="*/ 86 h 247"/>
                <a:gd name="T22" fmla="*/ 232 w 247"/>
                <a:gd name="T23" fmla="*/ 64 h 247"/>
                <a:gd name="T24" fmla="*/ 219 w 247"/>
                <a:gd name="T25" fmla="*/ 44 h 247"/>
                <a:gd name="T26" fmla="*/ 202 w 247"/>
                <a:gd name="T27" fmla="*/ 28 h 247"/>
                <a:gd name="T28" fmla="*/ 183 w 247"/>
                <a:gd name="T29" fmla="*/ 14 h 247"/>
                <a:gd name="T30" fmla="*/ 161 w 247"/>
                <a:gd name="T31" fmla="*/ 5 h 247"/>
                <a:gd name="T32" fmla="*/ 137 w 247"/>
                <a:gd name="T33" fmla="*/ 0 h 247"/>
                <a:gd name="T34" fmla="*/ 123 w 247"/>
                <a:gd name="T35" fmla="*/ 0 h 247"/>
                <a:gd name="T36" fmla="*/ 98 w 247"/>
                <a:gd name="T37" fmla="*/ 3 h 247"/>
                <a:gd name="T38" fmla="*/ 75 w 247"/>
                <a:gd name="T39" fmla="*/ 9 h 247"/>
                <a:gd name="T40" fmla="*/ 54 w 247"/>
                <a:gd name="T41" fmla="*/ 20 h 247"/>
                <a:gd name="T42" fmla="*/ 35 w 247"/>
                <a:gd name="T43" fmla="*/ 35 h 247"/>
                <a:gd name="T44" fmla="*/ 20 w 247"/>
                <a:gd name="T45" fmla="*/ 54 h 247"/>
                <a:gd name="T46" fmla="*/ 9 w 247"/>
                <a:gd name="T47" fmla="*/ 75 h 247"/>
                <a:gd name="T48" fmla="*/ 3 w 247"/>
                <a:gd name="T49" fmla="*/ 98 h 247"/>
                <a:gd name="T50" fmla="*/ 0 w 247"/>
                <a:gd name="T51" fmla="*/ 123 h 247"/>
                <a:gd name="T52" fmla="*/ 0 w 247"/>
                <a:gd name="T53" fmla="*/ 135 h 247"/>
                <a:gd name="T54" fmla="*/ 5 w 247"/>
                <a:gd name="T55" fmla="*/ 160 h 247"/>
                <a:gd name="T56" fmla="*/ 14 w 247"/>
                <a:gd name="T57" fmla="*/ 182 h 247"/>
                <a:gd name="T58" fmla="*/ 28 w 247"/>
                <a:gd name="T59" fmla="*/ 202 h 247"/>
                <a:gd name="T60" fmla="*/ 45 w 247"/>
                <a:gd name="T61" fmla="*/ 219 h 247"/>
                <a:gd name="T62" fmla="*/ 64 w 247"/>
                <a:gd name="T63" fmla="*/ 232 h 247"/>
                <a:gd name="T64" fmla="*/ 87 w 247"/>
                <a:gd name="T65" fmla="*/ 242 h 247"/>
                <a:gd name="T66" fmla="*/ 110 w 247"/>
                <a:gd name="T67" fmla="*/ 247 h 247"/>
                <a:gd name="T68" fmla="*/ 123 w 247"/>
                <a:gd name="T69" fmla="*/ 247 h 247"/>
                <a:gd name="T70" fmla="*/ 123 w 247"/>
                <a:gd name="T71" fmla="*/ 53 h 247"/>
                <a:gd name="T72" fmla="*/ 152 w 247"/>
                <a:gd name="T73" fmla="*/ 58 h 247"/>
                <a:gd name="T74" fmla="*/ 174 w 247"/>
                <a:gd name="T75" fmla="*/ 73 h 247"/>
                <a:gd name="T76" fmla="*/ 189 w 247"/>
                <a:gd name="T77" fmla="*/ 95 h 247"/>
                <a:gd name="T78" fmla="*/ 194 w 247"/>
                <a:gd name="T79" fmla="*/ 123 h 247"/>
                <a:gd name="T80" fmla="*/ 193 w 247"/>
                <a:gd name="T81" fmla="*/ 138 h 247"/>
                <a:gd name="T82" fmla="*/ 183 w 247"/>
                <a:gd name="T83" fmla="*/ 163 h 247"/>
                <a:gd name="T84" fmla="*/ 163 w 247"/>
                <a:gd name="T85" fmla="*/ 183 h 247"/>
                <a:gd name="T86" fmla="*/ 138 w 247"/>
                <a:gd name="T87" fmla="*/ 193 h 247"/>
                <a:gd name="T88" fmla="*/ 123 w 247"/>
                <a:gd name="T89" fmla="*/ 194 h 247"/>
                <a:gd name="T90" fmla="*/ 95 w 247"/>
                <a:gd name="T91" fmla="*/ 189 h 247"/>
                <a:gd name="T92" fmla="*/ 73 w 247"/>
                <a:gd name="T93" fmla="*/ 174 h 247"/>
                <a:gd name="T94" fmla="*/ 58 w 247"/>
                <a:gd name="T95" fmla="*/ 150 h 247"/>
                <a:gd name="T96" fmla="*/ 53 w 247"/>
                <a:gd name="T97" fmla="*/ 123 h 247"/>
                <a:gd name="T98" fmla="*/ 54 w 247"/>
                <a:gd name="T99" fmla="*/ 109 h 247"/>
                <a:gd name="T100" fmla="*/ 64 w 247"/>
                <a:gd name="T101" fmla="*/ 84 h 247"/>
                <a:gd name="T102" fmla="*/ 84 w 247"/>
                <a:gd name="T103" fmla="*/ 64 h 247"/>
                <a:gd name="T104" fmla="*/ 109 w 247"/>
                <a:gd name="T105" fmla="*/ 54 h 247"/>
                <a:gd name="T106" fmla="*/ 123 w 247"/>
                <a:gd name="T107" fmla="*/ 5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7" h="247">
                  <a:moveTo>
                    <a:pt x="123" y="247"/>
                  </a:moveTo>
                  <a:lnTo>
                    <a:pt x="123" y="247"/>
                  </a:lnTo>
                  <a:lnTo>
                    <a:pt x="137" y="247"/>
                  </a:lnTo>
                  <a:lnTo>
                    <a:pt x="148" y="244"/>
                  </a:lnTo>
                  <a:lnTo>
                    <a:pt x="161" y="242"/>
                  </a:lnTo>
                  <a:lnTo>
                    <a:pt x="172" y="237"/>
                  </a:lnTo>
                  <a:lnTo>
                    <a:pt x="183" y="232"/>
                  </a:lnTo>
                  <a:lnTo>
                    <a:pt x="193" y="225"/>
                  </a:lnTo>
                  <a:lnTo>
                    <a:pt x="202" y="219"/>
                  </a:lnTo>
                  <a:lnTo>
                    <a:pt x="211" y="210"/>
                  </a:lnTo>
                  <a:lnTo>
                    <a:pt x="219" y="202"/>
                  </a:lnTo>
                  <a:lnTo>
                    <a:pt x="226" y="193"/>
                  </a:lnTo>
                  <a:lnTo>
                    <a:pt x="232" y="182"/>
                  </a:lnTo>
                  <a:lnTo>
                    <a:pt x="237" y="172"/>
                  </a:lnTo>
                  <a:lnTo>
                    <a:pt x="242" y="160"/>
                  </a:lnTo>
                  <a:lnTo>
                    <a:pt x="244" y="148"/>
                  </a:lnTo>
                  <a:lnTo>
                    <a:pt x="247" y="135"/>
                  </a:lnTo>
                  <a:lnTo>
                    <a:pt x="247" y="123"/>
                  </a:lnTo>
                  <a:lnTo>
                    <a:pt x="247" y="123"/>
                  </a:lnTo>
                  <a:lnTo>
                    <a:pt x="247" y="110"/>
                  </a:lnTo>
                  <a:lnTo>
                    <a:pt x="244" y="98"/>
                  </a:lnTo>
                  <a:lnTo>
                    <a:pt x="242" y="86"/>
                  </a:lnTo>
                  <a:lnTo>
                    <a:pt x="237" y="75"/>
                  </a:lnTo>
                  <a:lnTo>
                    <a:pt x="232" y="64"/>
                  </a:lnTo>
                  <a:lnTo>
                    <a:pt x="226" y="54"/>
                  </a:lnTo>
                  <a:lnTo>
                    <a:pt x="219" y="44"/>
                  </a:lnTo>
                  <a:lnTo>
                    <a:pt x="211" y="35"/>
                  </a:lnTo>
                  <a:lnTo>
                    <a:pt x="202" y="28"/>
                  </a:lnTo>
                  <a:lnTo>
                    <a:pt x="193" y="20"/>
                  </a:lnTo>
                  <a:lnTo>
                    <a:pt x="183" y="14"/>
                  </a:lnTo>
                  <a:lnTo>
                    <a:pt x="172" y="9"/>
                  </a:lnTo>
                  <a:lnTo>
                    <a:pt x="161" y="5"/>
                  </a:lnTo>
                  <a:lnTo>
                    <a:pt x="148" y="3"/>
                  </a:lnTo>
                  <a:lnTo>
                    <a:pt x="137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10" y="0"/>
                  </a:lnTo>
                  <a:lnTo>
                    <a:pt x="98" y="3"/>
                  </a:lnTo>
                  <a:lnTo>
                    <a:pt x="87" y="5"/>
                  </a:lnTo>
                  <a:lnTo>
                    <a:pt x="75" y="9"/>
                  </a:lnTo>
                  <a:lnTo>
                    <a:pt x="64" y="14"/>
                  </a:lnTo>
                  <a:lnTo>
                    <a:pt x="54" y="20"/>
                  </a:lnTo>
                  <a:lnTo>
                    <a:pt x="45" y="28"/>
                  </a:lnTo>
                  <a:lnTo>
                    <a:pt x="35" y="35"/>
                  </a:lnTo>
                  <a:lnTo>
                    <a:pt x="28" y="44"/>
                  </a:lnTo>
                  <a:lnTo>
                    <a:pt x="20" y="54"/>
                  </a:lnTo>
                  <a:lnTo>
                    <a:pt x="14" y="64"/>
                  </a:lnTo>
                  <a:lnTo>
                    <a:pt x="9" y="75"/>
                  </a:lnTo>
                  <a:lnTo>
                    <a:pt x="5" y="86"/>
                  </a:lnTo>
                  <a:lnTo>
                    <a:pt x="3" y="98"/>
                  </a:lnTo>
                  <a:lnTo>
                    <a:pt x="0" y="110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0" y="135"/>
                  </a:lnTo>
                  <a:lnTo>
                    <a:pt x="3" y="148"/>
                  </a:lnTo>
                  <a:lnTo>
                    <a:pt x="5" y="160"/>
                  </a:lnTo>
                  <a:lnTo>
                    <a:pt x="9" y="172"/>
                  </a:lnTo>
                  <a:lnTo>
                    <a:pt x="14" y="182"/>
                  </a:lnTo>
                  <a:lnTo>
                    <a:pt x="20" y="193"/>
                  </a:lnTo>
                  <a:lnTo>
                    <a:pt x="28" y="202"/>
                  </a:lnTo>
                  <a:lnTo>
                    <a:pt x="35" y="210"/>
                  </a:lnTo>
                  <a:lnTo>
                    <a:pt x="45" y="219"/>
                  </a:lnTo>
                  <a:lnTo>
                    <a:pt x="54" y="225"/>
                  </a:lnTo>
                  <a:lnTo>
                    <a:pt x="64" y="232"/>
                  </a:lnTo>
                  <a:lnTo>
                    <a:pt x="75" y="237"/>
                  </a:lnTo>
                  <a:lnTo>
                    <a:pt x="87" y="242"/>
                  </a:lnTo>
                  <a:lnTo>
                    <a:pt x="98" y="244"/>
                  </a:lnTo>
                  <a:lnTo>
                    <a:pt x="110" y="247"/>
                  </a:lnTo>
                  <a:lnTo>
                    <a:pt x="123" y="247"/>
                  </a:lnTo>
                  <a:lnTo>
                    <a:pt x="123" y="247"/>
                  </a:lnTo>
                  <a:close/>
                  <a:moveTo>
                    <a:pt x="123" y="53"/>
                  </a:moveTo>
                  <a:lnTo>
                    <a:pt x="123" y="53"/>
                  </a:lnTo>
                  <a:lnTo>
                    <a:pt x="138" y="54"/>
                  </a:lnTo>
                  <a:lnTo>
                    <a:pt x="152" y="58"/>
                  </a:lnTo>
                  <a:lnTo>
                    <a:pt x="163" y="64"/>
                  </a:lnTo>
                  <a:lnTo>
                    <a:pt x="174" y="73"/>
                  </a:lnTo>
                  <a:lnTo>
                    <a:pt x="183" y="84"/>
                  </a:lnTo>
                  <a:lnTo>
                    <a:pt x="189" y="95"/>
                  </a:lnTo>
                  <a:lnTo>
                    <a:pt x="193" y="109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3" y="138"/>
                  </a:lnTo>
                  <a:lnTo>
                    <a:pt x="189" y="150"/>
                  </a:lnTo>
                  <a:lnTo>
                    <a:pt x="183" y="163"/>
                  </a:lnTo>
                  <a:lnTo>
                    <a:pt x="174" y="174"/>
                  </a:lnTo>
                  <a:lnTo>
                    <a:pt x="163" y="183"/>
                  </a:lnTo>
                  <a:lnTo>
                    <a:pt x="152" y="189"/>
                  </a:lnTo>
                  <a:lnTo>
                    <a:pt x="138" y="193"/>
                  </a:lnTo>
                  <a:lnTo>
                    <a:pt x="123" y="194"/>
                  </a:lnTo>
                  <a:lnTo>
                    <a:pt x="123" y="194"/>
                  </a:lnTo>
                  <a:lnTo>
                    <a:pt x="109" y="193"/>
                  </a:lnTo>
                  <a:lnTo>
                    <a:pt x="95" y="189"/>
                  </a:lnTo>
                  <a:lnTo>
                    <a:pt x="84" y="183"/>
                  </a:lnTo>
                  <a:lnTo>
                    <a:pt x="73" y="174"/>
                  </a:lnTo>
                  <a:lnTo>
                    <a:pt x="64" y="163"/>
                  </a:lnTo>
                  <a:lnTo>
                    <a:pt x="58" y="150"/>
                  </a:lnTo>
                  <a:lnTo>
                    <a:pt x="54" y="138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54" y="109"/>
                  </a:lnTo>
                  <a:lnTo>
                    <a:pt x="58" y="95"/>
                  </a:lnTo>
                  <a:lnTo>
                    <a:pt x="64" y="84"/>
                  </a:lnTo>
                  <a:lnTo>
                    <a:pt x="73" y="73"/>
                  </a:lnTo>
                  <a:lnTo>
                    <a:pt x="84" y="64"/>
                  </a:lnTo>
                  <a:lnTo>
                    <a:pt x="95" y="58"/>
                  </a:lnTo>
                  <a:lnTo>
                    <a:pt x="109" y="54"/>
                  </a:lnTo>
                  <a:lnTo>
                    <a:pt x="123" y="53"/>
                  </a:lnTo>
                  <a:lnTo>
                    <a:pt x="123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  <p:sp>
          <p:nvSpPr>
            <p:cNvPr id="34" name="Freeform 109">
              <a:extLst>
                <a:ext uri="{FF2B5EF4-FFF2-40B4-BE49-F238E27FC236}">
                  <a16:creationId xmlns:a16="http://schemas.microsoft.com/office/drawing/2014/main" id="{08CFEDB9-5F9D-7E60-D6C9-EFD6461529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41538" y="1133476"/>
              <a:ext cx="98425" cy="98425"/>
            </a:xfrm>
            <a:custGeom>
              <a:avLst/>
              <a:gdLst>
                <a:gd name="T0" fmla="*/ 124 w 248"/>
                <a:gd name="T1" fmla="*/ 247 h 247"/>
                <a:gd name="T2" fmla="*/ 149 w 248"/>
                <a:gd name="T3" fmla="*/ 244 h 247"/>
                <a:gd name="T4" fmla="*/ 173 w 248"/>
                <a:gd name="T5" fmla="*/ 237 h 247"/>
                <a:gd name="T6" fmla="*/ 194 w 248"/>
                <a:gd name="T7" fmla="*/ 226 h 247"/>
                <a:gd name="T8" fmla="*/ 212 w 248"/>
                <a:gd name="T9" fmla="*/ 210 h 247"/>
                <a:gd name="T10" fmla="*/ 227 w 248"/>
                <a:gd name="T11" fmla="*/ 193 h 247"/>
                <a:gd name="T12" fmla="*/ 238 w 248"/>
                <a:gd name="T13" fmla="*/ 172 h 247"/>
                <a:gd name="T14" fmla="*/ 246 w 248"/>
                <a:gd name="T15" fmla="*/ 148 h 247"/>
                <a:gd name="T16" fmla="*/ 248 w 248"/>
                <a:gd name="T17" fmla="*/ 123 h 247"/>
                <a:gd name="T18" fmla="*/ 248 w 248"/>
                <a:gd name="T19" fmla="*/ 110 h 247"/>
                <a:gd name="T20" fmla="*/ 243 w 248"/>
                <a:gd name="T21" fmla="*/ 87 h 247"/>
                <a:gd name="T22" fmla="*/ 233 w 248"/>
                <a:gd name="T23" fmla="*/ 64 h 247"/>
                <a:gd name="T24" fmla="*/ 221 w 248"/>
                <a:gd name="T25" fmla="*/ 44 h 247"/>
                <a:gd name="T26" fmla="*/ 203 w 248"/>
                <a:gd name="T27" fmla="*/ 28 h 247"/>
                <a:gd name="T28" fmla="*/ 183 w 248"/>
                <a:gd name="T29" fmla="*/ 14 h 247"/>
                <a:gd name="T30" fmla="*/ 162 w 248"/>
                <a:gd name="T31" fmla="*/ 5 h 247"/>
                <a:gd name="T32" fmla="*/ 137 w 248"/>
                <a:gd name="T33" fmla="*/ 0 h 247"/>
                <a:gd name="T34" fmla="*/ 124 w 248"/>
                <a:gd name="T35" fmla="*/ 0 h 247"/>
                <a:gd name="T36" fmla="*/ 99 w 248"/>
                <a:gd name="T37" fmla="*/ 3 h 247"/>
                <a:gd name="T38" fmla="*/ 77 w 248"/>
                <a:gd name="T39" fmla="*/ 9 h 247"/>
                <a:gd name="T40" fmla="*/ 55 w 248"/>
                <a:gd name="T41" fmla="*/ 20 h 247"/>
                <a:gd name="T42" fmla="*/ 37 w 248"/>
                <a:gd name="T43" fmla="*/ 35 h 247"/>
                <a:gd name="T44" fmla="*/ 22 w 248"/>
                <a:gd name="T45" fmla="*/ 54 h 247"/>
                <a:gd name="T46" fmla="*/ 10 w 248"/>
                <a:gd name="T47" fmla="*/ 75 h 247"/>
                <a:gd name="T48" fmla="*/ 3 w 248"/>
                <a:gd name="T49" fmla="*/ 98 h 247"/>
                <a:gd name="T50" fmla="*/ 0 w 248"/>
                <a:gd name="T51" fmla="*/ 123 h 247"/>
                <a:gd name="T52" fmla="*/ 2 w 248"/>
                <a:gd name="T53" fmla="*/ 135 h 247"/>
                <a:gd name="T54" fmla="*/ 7 w 248"/>
                <a:gd name="T55" fmla="*/ 160 h 247"/>
                <a:gd name="T56" fmla="*/ 15 w 248"/>
                <a:gd name="T57" fmla="*/ 182 h 247"/>
                <a:gd name="T58" fmla="*/ 29 w 248"/>
                <a:gd name="T59" fmla="*/ 202 h 247"/>
                <a:gd name="T60" fmla="*/ 45 w 248"/>
                <a:gd name="T61" fmla="*/ 219 h 247"/>
                <a:gd name="T62" fmla="*/ 66 w 248"/>
                <a:gd name="T63" fmla="*/ 232 h 247"/>
                <a:gd name="T64" fmla="*/ 88 w 248"/>
                <a:gd name="T65" fmla="*/ 242 h 247"/>
                <a:gd name="T66" fmla="*/ 112 w 248"/>
                <a:gd name="T67" fmla="*/ 247 h 247"/>
                <a:gd name="T68" fmla="*/ 124 w 248"/>
                <a:gd name="T69" fmla="*/ 247 h 247"/>
                <a:gd name="T70" fmla="*/ 124 w 248"/>
                <a:gd name="T71" fmla="*/ 53 h 247"/>
                <a:gd name="T72" fmla="*/ 152 w 248"/>
                <a:gd name="T73" fmla="*/ 58 h 247"/>
                <a:gd name="T74" fmla="*/ 176 w 248"/>
                <a:gd name="T75" fmla="*/ 73 h 247"/>
                <a:gd name="T76" fmla="*/ 191 w 248"/>
                <a:gd name="T77" fmla="*/ 95 h 247"/>
                <a:gd name="T78" fmla="*/ 196 w 248"/>
                <a:gd name="T79" fmla="*/ 123 h 247"/>
                <a:gd name="T80" fmla="*/ 194 w 248"/>
                <a:gd name="T81" fmla="*/ 138 h 247"/>
                <a:gd name="T82" fmla="*/ 183 w 248"/>
                <a:gd name="T83" fmla="*/ 163 h 247"/>
                <a:gd name="T84" fmla="*/ 164 w 248"/>
                <a:gd name="T85" fmla="*/ 183 h 247"/>
                <a:gd name="T86" fmla="*/ 139 w 248"/>
                <a:gd name="T87" fmla="*/ 193 h 247"/>
                <a:gd name="T88" fmla="*/ 124 w 248"/>
                <a:gd name="T89" fmla="*/ 194 h 247"/>
                <a:gd name="T90" fmla="*/ 97 w 248"/>
                <a:gd name="T91" fmla="*/ 189 h 247"/>
                <a:gd name="T92" fmla="*/ 74 w 248"/>
                <a:gd name="T93" fmla="*/ 174 h 247"/>
                <a:gd name="T94" fmla="*/ 59 w 248"/>
                <a:gd name="T95" fmla="*/ 150 h 247"/>
                <a:gd name="T96" fmla="*/ 53 w 248"/>
                <a:gd name="T97" fmla="*/ 123 h 247"/>
                <a:gd name="T98" fmla="*/ 55 w 248"/>
                <a:gd name="T99" fmla="*/ 109 h 247"/>
                <a:gd name="T100" fmla="*/ 66 w 248"/>
                <a:gd name="T101" fmla="*/ 84 h 247"/>
                <a:gd name="T102" fmla="*/ 86 w 248"/>
                <a:gd name="T103" fmla="*/ 64 h 247"/>
                <a:gd name="T104" fmla="*/ 111 w 248"/>
                <a:gd name="T105" fmla="*/ 54 h 247"/>
                <a:gd name="T106" fmla="*/ 124 w 248"/>
                <a:gd name="T107" fmla="*/ 5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8" h="247">
                  <a:moveTo>
                    <a:pt x="124" y="247"/>
                  </a:moveTo>
                  <a:lnTo>
                    <a:pt x="124" y="247"/>
                  </a:lnTo>
                  <a:lnTo>
                    <a:pt x="137" y="247"/>
                  </a:lnTo>
                  <a:lnTo>
                    <a:pt x="149" y="244"/>
                  </a:lnTo>
                  <a:lnTo>
                    <a:pt x="162" y="242"/>
                  </a:lnTo>
                  <a:lnTo>
                    <a:pt x="173" y="237"/>
                  </a:lnTo>
                  <a:lnTo>
                    <a:pt x="183" y="232"/>
                  </a:lnTo>
                  <a:lnTo>
                    <a:pt x="194" y="226"/>
                  </a:lnTo>
                  <a:lnTo>
                    <a:pt x="203" y="219"/>
                  </a:lnTo>
                  <a:lnTo>
                    <a:pt x="212" y="210"/>
                  </a:lnTo>
                  <a:lnTo>
                    <a:pt x="221" y="202"/>
                  </a:lnTo>
                  <a:lnTo>
                    <a:pt x="227" y="193"/>
                  </a:lnTo>
                  <a:lnTo>
                    <a:pt x="233" y="182"/>
                  </a:lnTo>
                  <a:lnTo>
                    <a:pt x="238" y="172"/>
                  </a:lnTo>
                  <a:lnTo>
                    <a:pt x="243" y="160"/>
                  </a:lnTo>
                  <a:lnTo>
                    <a:pt x="246" y="148"/>
                  </a:lnTo>
                  <a:lnTo>
                    <a:pt x="248" y="135"/>
                  </a:lnTo>
                  <a:lnTo>
                    <a:pt x="248" y="123"/>
                  </a:lnTo>
                  <a:lnTo>
                    <a:pt x="248" y="123"/>
                  </a:lnTo>
                  <a:lnTo>
                    <a:pt x="248" y="110"/>
                  </a:lnTo>
                  <a:lnTo>
                    <a:pt x="246" y="98"/>
                  </a:lnTo>
                  <a:lnTo>
                    <a:pt x="243" y="87"/>
                  </a:lnTo>
                  <a:lnTo>
                    <a:pt x="238" y="75"/>
                  </a:lnTo>
                  <a:lnTo>
                    <a:pt x="233" y="64"/>
                  </a:lnTo>
                  <a:lnTo>
                    <a:pt x="227" y="54"/>
                  </a:lnTo>
                  <a:lnTo>
                    <a:pt x="221" y="44"/>
                  </a:lnTo>
                  <a:lnTo>
                    <a:pt x="212" y="35"/>
                  </a:lnTo>
                  <a:lnTo>
                    <a:pt x="203" y="28"/>
                  </a:lnTo>
                  <a:lnTo>
                    <a:pt x="194" y="20"/>
                  </a:lnTo>
                  <a:lnTo>
                    <a:pt x="183" y="14"/>
                  </a:lnTo>
                  <a:lnTo>
                    <a:pt x="173" y="9"/>
                  </a:lnTo>
                  <a:lnTo>
                    <a:pt x="162" y="5"/>
                  </a:lnTo>
                  <a:lnTo>
                    <a:pt x="149" y="3"/>
                  </a:lnTo>
                  <a:lnTo>
                    <a:pt x="137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12" y="0"/>
                  </a:lnTo>
                  <a:lnTo>
                    <a:pt x="99" y="3"/>
                  </a:lnTo>
                  <a:lnTo>
                    <a:pt x="88" y="5"/>
                  </a:lnTo>
                  <a:lnTo>
                    <a:pt x="77" y="9"/>
                  </a:lnTo>
                  <a:lnTo>
                    <a:pt x="66" y="14"/>
                  </a:lnTo>
                  <a:lnTo>
                    <a:pt x="55" y="20"/>
                  </a:lnTo>
                  <a:lnTo>
                    <a:pt x="45" y="28"/>
                  </a:lnTo>
                  <a:lnTo>
                    <a:pt x="37" y="35"/>
                  </a:lnTo>
                  <a:lnTo>
                    <a:pt x="29" y="44"/>
                  </a:lnTo>
                  <a:lnTo>
                    <a:pt x="22" y="54"/>
                  </a:lnTo>
                  <a:lnTo>
                    <a:pt x="15" y="64"/>
                  </a:lnTo>
                  <a:lnTo>
                    <a:pt x="10" y="75"/>
                  </a:lnTo>
                  <a:lnTo>
                    <a:pt x="7" y="87"/>
                  </a:lnTo>
                  <a:lnTo>
                    <a:pt x="3" y="98"/>
                  </a:lnTo>
                  <a:lnTo>
                    <a:pt x="2" y="110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2" y="135"/>
                  </a:lnTo>
                  <a:lnTo>
                    <a:pt x="3" y="148"/>
                  </a:lnTo>
                  <a:lnTo>
                    <a:pt x="7" y="160"/>
                  </a:lnTo>
                  <a:lnTo>
                    <a:pt x="10" y="172"/>
                  </a:lnTo>
                  <a:lnTo>
                    <a:pt x="15" y="182"/>
                  </a:lnTo>
                  <a:lnTo>
                    <a:pt x="22" y="193"/>
                  </a:lnTo>
                  <a:lnTo>
                    <a:pt x="29" y="202"/>
                  </a:lnTo>
                  <a:lnTo>
                    <a:pt x="37" y="210"/>
                  </a:lnTo>
                  <a:lnTo>
                    <a:pt x="45" y="219"/>
                  </a:lnTo>
                  <a:lnTo>
                    <a:pt x="55" y="226"/>
                  </a:lnTo>
                  <a:lnTo>
                    <a:pt x="66" y="232"/>
                  </a:lnTo>
                  <a:lnTo>
                    <a:pt x="77" y="237"/>
                  </a:lnTo>
                  <a:lnTo>
                    <a:pt x="88" y="242"/>
                  </a:lnTo>
                  <a:lnTo>
                    <a:pt x="99" y="244"/>
                  </a:lnTo>
                  <a:lnTo>
                    <a:pt x="112" y="247"/>
                  </a:lnTo>
                  <a:lnTo>
                    <a:pt x="124" y="247"/>
                  </a:lnTo>
                  <a:lnTo>
                    <a:pt x="124" y="247"/>
                  </a:lnTo>
                  <a:close/>
                  <a:moveTo>
                    <a:pt x="124" y="53"/>
                  </a:moveTo>
                  <a:lnTo>
                    <a:pt x="124" y="53"/>
                  </a:lnTo>
                  <a:lnTo>
                    <a:pt x="139" y="54"/>
                  </a:lnTo>
                  <a:lnTo>
                    <a:pt x="152" y="58"/>
                  </a:lnTo>
                  <a:lnTo>
                    <a:pt x="164" y="64"/>
                  </a:lnTo>
                  <a:lnTo>
                    <a:pt x="176" y="73"/>
                  </a:lnTo>
                  <a:lnTo>
                    <a:pt x="183" y="84"/>
                  </a:lnTo>
                  <a:lnTo>
                    <a:pt x="191" y="95"/>
                  </a:lnTo>
                  <a:lnTo>
                    <a:pt x="194" y="109"/>
                  </a:lnTo>
                  <a:lnTo>
                    <a:pt x="196" y="123"/>
                  </a:lnTo>
                  <a:lnTo>
                    <a:pt x="196" y="123"/>
                  </a:lnTo>
                  <a:lnTo>
                    <a:pt x="194" y="138"/>
                  </a:lnTo>
                  <a:lnTo>
                    <a:pt x="191" y="150"/>
                  </a:lnTo>
                  <a:lnTo>
                    <a:pt x="183" y="163"/>
                  </a:lnTo>
                  <a:lnTo>
                    <a:pt x="176" y="174"/>
                  </a:lnTo>
                  <a:lnTo>
                    <a:pt x="164" y="183"/>
                  </a:lnTo>
                  <a:lnTo>
                    <a:pt x="152" y="189"/>
                  </a:lnTo>
                  <a:lnTo>
                    <a:pt x="139" y="193"/>
                  </a:lnTo>
                  <a:lnTo>
                    <a:pt x="124" y="194"/>
                  </a:lnTo>
                  <a:lnTo>
                    <a:pt x="124" y="194"/>
                  </a:lnTo>
                  <a:lnTo>
                    <a:pt x="111" y="193"/>
                  </a:lnTo>
                  <a:lnTo>
                    <a:pt x="97" y="189"/>
                  </a:lnTo>
                  <a:lnTo>
                    <a:pt x="86" y="183"/>
                  </a:lnTo>
                  <a:lnTo>
                    <a:pt x="74" y="174"/>
                  </a:lnTo>
                  <a:lnTo>
                    <a:pt x="66" y="163"/>
                  </a:lnTo>
                  <a:lnTo>
                    <a:pt x="59" y="150"/>
                  </a:lnTo>
                  <a:lnTo>
                    <a:pt x="55" y="138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55" y="109"/>
                  </a:lnTo>
                  <a:lnTo>
                    <a:pt x="59" y="95"/>
                  </a:lnTo>
                  <a:lnTo>
                    <a:pt x="66" y="84"/>
                  </a:lnTo>
                  <a:lnTo>
                    <a:pt x="74" y="73"/>
                  </a:lnTo>
                  <a:lnTo>
                    <a:pt x="86" y="64"/>
                  </a:lnTo>
                  <a:lnTo>
                    <a:pt x="97" y="58"/>
                  </a:lnTo>
                  <a:lnTo>
                    <a:pt x="111" y="54"/>
                  </a:lnTo>
                  <a:lnTo>
                    <a:pt x="124" y="53"/>
                  </a:lnTo>
                  <a:lnTo>
                    <a:pt x="124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  <p:sp>
          <p:nvSpPr>
            <p:cNvPr id="35" name="Freeform 110">
              <a:extLst>
                <a:ext uri="{FF2B5EF4-FFF2-40B4-BE49-F238E27FC236}">
                  <a16:creationId xmlns:a16="http://schemas.microsoft.com/office/drawing/2014/main" id="{C1364EE6-38A3-D3EA-A6BE-96A82B4739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6113" y="1133476"/>
              <a:ext cx="96838" cy="98425"/>
            </a:xfrm>
            <a:custGeom>
              <a:avLst/>
              <a:gdLst>
                <a:gd name="T0" fmla="*/ 123 w 247"/>
                <a:gd name="T1" fmla="*/ 247 h 247"/>
                <a:gd name="T2" fmla="*/ 148 w 247"/>
                <a:gd name="T3" fmla="*/ 244 h 247"/>
                <a:gd name="T4" fmla="*/ 172 w 247"/>
                <a:gd name="T5" fmla="*/ 237 h 247"/>
                <a:gd name="T6" fmla="*/ 193 w 247"/>
                <a:gd name="T7" fmla="*/ 226 h 247"/>
                <a:gd name="T8" fmla="*/ 210 w 247"/>
                <a:gd name="T9" fmla="*/ 210 h 247"/>
                <a:gd name="T10" fmla="*/ 225 w 247"/>
                <a:gd name="T11" fmla="*/ 193 h 247"/>
                <a:gd name="T12" fmla="*/ 238 w 247"/>
                <a:gd name="T13" fmla="*/ 172 h 247"/>
                <a:gd name="T14" fmla="*/ 244 w 247"/>
                <a:gd name="T15" fmla="*/ 148 h 247"/>
                <a:gd name="T16" fmla="*/ 247 w 247"/>
                <a:gd name="T17" fmla="*/ 123 h 247"/>
                <a:gd name="T18" fmla="*/ 247 w 247"/>
                <a:gd name="T19" fmla="*/ 110 h 247"/>
                <a:gd name="T20" fmla="*/ 242 w 247"/>
                <a:gd name="T21" fmla="*/ 87 h 247"/>
                <a:gd name="T22" fmla="*/ 232 w 247"/>
                <a:gd name="T23" fmla="*/ 64 h 247"/>
                <a:gd name="T24" fmla="*/ 219 w 247"/>
                <a:gd name="T25" fmla="*/ 44 h 247"/>
                <a:gd name="T26" fmla="*/ 202 w 247"/>
                <a:gd name="T27" fmla="*/ 28 h 247"/>
                <a:gd name="T28" fmla="*/ 183 w 247"/>
                <a:gd name="T29" fmla="*/ 14 h 247"/>
                <a:gd name="T30" fmla="*/ 160 w 247"/>
                <a:gd name="T31" fmla="*/ 5 h 247"/>
                <a:gd name="T32" fmla="*/ 137 w 247"/>
                <a:gd name="T33" fmla="*/ 0 h 247"/>
                <a:gd name="T34" fmla="*/ 123 w 247"/>
                <a:gd name="T35" fmla="*/ 0 h 247"/>
                <a:gd name="T36" fmla="*/ 99 w 247"/>
                <a:gd name="T37" fmla="*/ 3 h 247"/>
                <a:gd name="T38" fmla="*/ 75 w 247"/>
                <a:gd name="T39" fmla="*/ 9 h 247"/>
                <a:gd name="T40" fmla="*/ 54 w 247"/>
                <a:gd name="T41" fmla="*/ 20 h 247"/>
                <a:gd name="T42" fmla="*/ 37 w 247"/>
                <a:gd name="T43" fmla="*/ 35 h 247"/>
                <a:gd name="T44" fmla="*/ 20 w 247"/>
                <a:gd name="T45" fmla="*/ 54 h 247"/>
                <a:gd name="T46" fmla="*/ 9 w 247"/>
                <a:gd name="T47" fmla="*/ 75 h 247"/>
                <a:gd name="T48" fmla="*/ 3 w 247"/>
                <a:gd name="T49" fmla="*/ 98 h 247"/>
                <a:gd name="T50" fmla="*/ 0 w 247"/>
                <a:gd name="T51" fmla="*/ 123 h 247"/>
                <a:gd name="T52" fmla="*/ 0 w 247"/>
                <a:gd name="T53" fmla="*/ 135 h 247"/>
                <a:gd name="T54" fmla="*/ 5 w 247"/>
                <a:gd name="T55" fmla="*/ 160 h 247"/>
                <a:gd name="T56" fmla="*/ 15 w 247"/>
                <a:gd name="T57" fmla="*/ 182 h 247"/>
                <a:gd name="T58" fmla="*/ 28 w 247"/>
                <a:gd name="T59" fmla="*/ 202 h 247"/>
                <a:gd name="T60" fmla="*/ 45 w 247"/>
                <a:gd name="T61" fmla="*/ 219 h 247"/>
                <a:gd name="T62" fmla="*/ 64 w 247"/>
                <a:gd name="T63" fmla="*/ 232 h 247"/>
                <a:gd name="T64" fmla="*/ 87 w 247"/>
                <a:gd name="T65" fmla="*/ 242 h 247"/>
                <a:gd name="T66" fmla="*/ 110 w 247"/>
                <a:gd name="T67" fmla="*/ 247 h 247"/>
                <a:gd name="T68" fmla="*/ 123 w 247"/>
                <a:gd name="T69" fmla="*/ 247 h 247"/>
                <a:gd name="T70" fmla="*/ 123 w 247"/>
                <a:gd name="T71" fmla="*/ 53 h 247"/>
                <a:gd name="T72" fmla="*/ 152 w 247"/>
                <a:gd name="T73" fmla="*/ 58 h 247"/>
                <a:gd name="T74" fmla="*/ 174 w 247"/>
                <a:gd name="T75" fmla="*/ 73 h 247"/>
                <a:gd name="T76" fmla="*/ 189 w 247"/>
                <a:gd name="T77" fmla="*/ 95 h 247"/>
                <a:gd name="T78" fmla="*/ 194 w 247"/>
                <a:gd name="T79" fmla="*/ 123 h 247"/>
                <a:gd name="T80" fmla="*/ 193 w 247"/>
                <a:gd name="T81" fmla="*/ 138 h 247"/>
                <a:gd name="T82" fmla="*/ 183 w 247"/>
                <a:gd name="T83" fmla="*/ 163 h 247"/>
                <a:gd name="T84" fmla="*/ 163 w 247"/>
                <a:gd name="T85" fmla="*/ 183 h 247"/>
                <a:gd name="T86" fmla="*/ 138 w 247"/>
                <a:gd name="T87" fmla="*/ 193 h 247"/>
                <a:gd name="T88" fmla="*/ 123 w 247"/>
                <a:gd name="T89" fmla="*/ 194 h 247"/>
                <a:gd name="T90" fmla="*/ 95 w 247"/>
                <a:gd name="T91" fmla="*/ 189 h 247"/>
                <a:gd name="T92" fmla="*/ 73 w 247"/>
                <a:gd name="T93" fmla="*/ 174 h 247"/>
                <a:gd name="T94" fmla="*/ 58 w 247"/>
                <a:gd name="T95" fmla="*/ 150 h 247"/>
                <a:gd name="T96" fmla="*/ 53 w 247"/>
                <a:gd name="T97" fmla="*/ 123 h 247"/>
                <a:gd name="T98" fmla="*/ 54 w 247"/>
                <a:gd name="T99" fmla="*/ 109 h 247"/>
                <a:gd name="T100" fmla="*/ 64 w 247"/>
                <a:gd name="T101" fmla="*/ 84 h 247"/>
                <a:gd name="T102" fmla="*/ 84 w 247"/>
                <a:gd name="T103" fmla="*/ 64 h 247"/>
                <a:gd name="T104" fmla="*/ 109 w 247"/>
                <a:gd name="T105" fmla="*/ 54 h 247"/>
                <a:gd name="T106" fmla="*/ 123 w 247"/>
                <a:gd name="T107" fmla="*/ 5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7" h="247">
                  <a:moveTo>
                    <a:pt x="123" y="247"/>
                  </a:moveTo>
                  <a:lnTo>
                    <a:pt x="123" y="247"/>
                  </a:lnTo>
                  <a:lnTo>
                    <a:pt x="137" y="247"/>
                  </a:lnTo>
                  <a:lnTo>
                    <a:pt x="148" y="244"/>
                  </a:lnTo>
                  <a:lnTo>
                    <a:pt x="160" y="242"/>
                  </a:lnTo>
                  <a:lnTo>
                    <a:pt x="172" y="237"/>
                  </a:lnTo>
                  <a:lnTo>
                    <a:pt x="183" y="232"/>
                  </a:lnTo>
                  <a:lnTo>
                    <a:pt x="193" y="226"/>
                  </a:lnTo>
                  <a:lnTo>
                    <a:pt x="202" y="219"/>
                  </a:lnTo>
                  <a:lnTo>
                    <a:pt x="210" y="210"/>
                  </a:lnTo>
                  <a:lnTo>
                    <a:pt x="219" y="202"/>
                  </a:lnTo>
                  <a:lnTo>
                    <a:pt x="225" y="193"/>
                  </a:lnTo>
                  <a:lnTo>
                    <a:pt x="232" y="182"/>
                  </a:lnTo>
                  <a:lnTo>
                    <a:pt x="238" y="172"/>
                  </a:lnTo>
                  <a:lnTo>
                    <a:pt x="242" y="160"/>
                  </a:lnTo>
                  <a:lnTo>
                    <a:pt x="244" y="148"/>
                  </a:lnTo>
                  <a:lnTo>
                    <a:pt x="247" y="135"/>
                  </a:lnTo>
                  <a:lnTo>
                    <a:pt x="247" y="123"/>
                  </a:lnTo>
                  <a:lnTo>
                    <a:pt x="247" y="123"/>
                  </a:lnTo>
                  <a:lnTo>
                    <a:pt x="247" y="110"/>
                  </a:lnTo>
                  <a:lnTo>
                    <a:pt x="244" y="98"/>
                  </a:lnTo>
                  <a:lnTo>
                    <a:pt x="242" y="87"/>
                  </a:lnTo>
                  <a:lnTo>
                    <a:pt x="238" y="75"/>
                  </a:lnTo>
                  <a:lnTo>
                    <a:pt x="232" y="64"/>
                  </a:lnTo>
                  <a:lnTo>
                    <a:pt x="225" y="54"/>
                  </a:lnTo>
                  <a:lnTo>
                    <a:pt x="219" y="44"/>
                  </a:lnTo>
                  <a:lnTo>
                    <a:pt x="210" y="35"/>
                  </a:lnTo>
                  <a:lnTo>
                    <a:pt x="202" y="28"/>
                  </a:lnTo>
                  <a:lnTo>
                    <a:pt x="193" y="20"/>
                  </a:lnTo>
                  <a:lnTo>
                    <a:pt x="183" y="14"/>
                  </a:lnTo>
                  <a:lnTo>
                    <a:pt x="172" y="9"/>
                  </a:lnTo>
                  <a:lnTo>
                    <a:pt x="160" y="5"/>
                  </a:lnTo>
                  <a:lnTo>
                    <a:pt x="148" y="3"/>
                  </a:lnTo>
                  <a:lnTo>
                    <a:pt x="137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10" y="0"/>
                  </a:lnTo>
                  <a:lnTo>
                    <a:pt x="99" y="3"/>
                  </a:lnTo>
                  <a:lnTo>
                    <a:pt x="87" y="5"/>
                  </a:lnTo>
                  <a:lnTo>
                    <a:pt x="75" y="9"/>
                  </a:lnTo>
                  <a:lnTo>
                    <a:pt x="64" y="14"/>
                  </a:lnTo>
                  <a:lnTo>
                    <a:pt x="54" y="20"/>
                  </a:lnTo>
                  <a:lnTo>
                    <a:pt x="45" y="28"/>
                  </a:lnTo>
                  <a:lnTo>
                    <a:pt x="37" y="35"/>
                  </a:lnTo>
                  <a:lnTo>
                    <a:pt x="28" y="44"/>
                  </a:lnTo>
                  <a:lnTo>
                    <a:pt x="20" y="54"/>
                  </a:lnTo>
                  <a:lnTo>
                    <a:pt x="15" y="64"/>
                  </a:lnTo>
                  <a:lnTo>
                    <a:pt x="9" y="75"/>
                  </a:lnTo>
                  <a:lnTo>
                    <a:pt x="5" y="87"/>
                  </a:lnTo>
                  <a:lnTo>
                    <a:pt x="3" y="98"/>
                  </a:lnTo>
                  <a:lnTo>
                    <a:pt x="0" y="110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0" y="135"/>
                  </a:lnTo>
                  <a:lnTo>
                    <a:pt x="3" y="148"/>
                  </a:lnTo>
                  <a:lnTo>
                    <a:pt x="5" y="160"/>
                  </a:lnTo>
                  <a:lnTo>
                    <a:pt x="9" y="172"/>
                  </a:lnTo>
                  <a:lnTo>
                    <a:pt x="15" y="182"/>
                  </a:lnTo>
                  <a:lnTo>
                    <a:pt x="20" y="193"/>
                  </a:lnTo>
                  <a:lnTo>
                    <a:pt x="28" y="202"/>
                  </a:lnTo>
                  <a:lnTo>
                    <a:pt x="37" y="210"/>
                  </a:lnTo>
                  <a:lnTo>
                    <a:pt x="45" y="219"/>
                  </a:lnTo>
                  <a:lnTo>
                    <a:pt x="54" y="226"/>
                  </a:lnTo>
                  <a:lnTo>
                    <a:pt x="64" y="232"/>
                  </a:lnTo>
                  <a:lnTo>
                    <a:pt x="75" y="237"/>
                  </a:lnTo>
                  <a:lnTo>
                    <a:pt x="87" y="242"/>
                  </a:lnTo>
                  <a:lnTo>
                    <a:pt x="99" y="244"/>
                  </a:lnTo>
                  <a:lnTo>
                    <a:pt x="110" y="247"/>
                  </a:lnTo>
                  <a:lnTo>
                    <a:pt x="123" y="247"/>
                  </a:lnTo>
                  <a:lnTo>
                    <a:pt x="123" y="247"/>
                  </a:lnTo>
                  <a:close/>
                  <a:moveTo>
                    <a:pt x="123" y="53"/>
                  </a:moveTo>
                  <a:lnTo>
                    <a:pt x="123" y="53"/>
                  </a:lnTo>
                  <a:lnTo>
                    <a:pt x="138" y="54"/>
                  </a:lnTo>
                  <a:lnTo>
                    <a:pt x="152" y="58"/>
                  </a:lnTo>
                  <a:lnTo>
                    <a:pt x="163" y="64"/>
                  </a:lnTo>
                  <a:lnTo>
                    <a:pt x="174" y="73"/>
                  </a:lnTo>
                  <a:lnTo>
                    <a:pt x="183" y="84"/>
                  </a:lnTo>
                  <a:lnTo>
                    <a:pt x="189" y="95"/>
                  </a:lnTo>
                  <a:lnTo>
                    <a:pt x="193" y="109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3" y="138"/>
                  </a:lnTo>
                  <a:lnTo>
                    <a:pt x="189" y="150"/>
                  </a:lnTo>
                  <a:lnTo>
                    <a:pt x="183" y="163"/>
                  </a:lnTo>
                  <a:lnTo>
                    <a:pt x="174" y="174"/>
                  </a:lnTo>
                  <a:lnTo>
                    <a:pt x="163" y="183"/>
                  </a:lnTo>
                  <a:lnTo>
                    <a:pt x="152" y="189"/>
                  </a:lnTo>
                  <a:lnTo>
                    <a:pt x="138" y="193"/>
                  </a:lnTo>
                  <a:lnTo>
                    <a:pt x="123" y="194"/>
                  </a:lnTo>
                  <a:lnTo>
                    <a:pt x="123" y="194"/>
                  </a:lnTo>
                  <a:lnTo>
                    <a:pt x="109" y="193"/>
                  </a:lnTo>
                  <a:lnTo>
                    <a:pt x="95" y="189"/>
                  </a:lnTo>
                  <a:lnTo>
                    <a:pt x="84" y="183"/>
                  </a:lnTo>
                  <a:lnTo>
                    <a:pt x="73" y="174"/>
                  </a:lnTo>
                  <a:lnTo>
                    <a:pt x="64" y="163"/>
                  </a:lnTo>
                  <a:lnTo>
                    <a:pt x="58" y="150"/>
                  </a:lnTo>
                  <a:lnTo>
                    <a:pt x="54" y="138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54" y="109"/>
                  </a:lnTo>
                  <a:lnTo>
                    <a:pt x="58" y="95"/>
                  </a:lnTo>
                  <a:lnTo>
                    <a:pt x="64" y="84"/>
                  </a:lnTo>
                  <a:lnTo>
                    <a:pt x="73" y="73"/>
                  </a:lnTo>
                  <a:lnTo>
                    <a:pt x="84" y="64"/>
                  </a:lnTo>
                  <a:lnTo>
                    <a:pt x="95" y="58"/>
                  </a:lnTo>
                  <a:lnTo>
                    <a:pt x="109" y="54"/>
                  </a:lnTo>
                  <a:lnTo>
                    <a:pt x="123" y="53"/>
                  </a:lnTo>
                  <a:lnTo>
                    <a:pt x="123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120529-A16C-918E-398A-2A907D6B2E9B}"/>
              </a:ext>
            </a:extLst>
          </p:cNvPr>
          <p:cNvGrpSpPr/>
          <p:nvPr/>
        </p:nvGrpSpPr>
        <p:grpSpPr>
          <a:xfrm>
            <a:off x="6988007" y="1342935"/>
            <a:ext cx="242380" cy="242380"/>
            <a:chOff x="5759903" y="1034955"/>
            <a:chExt cx="353713" cy="353713"/>
          </a:xfrm>
          <a:solidFill>
            <a:srgbClr val="0072C8"/>
          </a:solidFill>
        </p:grpSpPr>
        <p:sp>
          <p:nvSpPr>
            <p:cNvPr id="37" name="Freeform 193">
              <a:extLst>
                <a:ext uri="{FF2B5EF4-FFF2-40B4-BE49-F238E27FC236}">
                  <a16:creationId xmlns:a16="http://schemas.microsoft.com/office/drawing/2014/main" id="{DE3A8C74-D6F2-8793-5759-DB433A0B8A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9903" y="1034955"/>
              <a:ext cx="353713" cy="353713"/>
            </a:xfrm>
            <a:custGeom>
              <a:avLst/>
              <a:gdLst>
                <a:gd name="T0" fmla="*/ 442 w 1044"/>
                <a:gd name="T1" fmla="*/ 6 h 1043"/>
                <a:gd name="T2" fmla="*/ 318 w 1044"/>
                <a:gd name="T3" fmla="*/ 40 h 1043"/>
                <a:gd name="T4" fmla="*/ 210 w 1044"/>
                <a:gd name="T5" fmla="*/ 103 h 1043"/>
                <a:gd name="T6" fmla="*/ 119 w 1044"/>
                <a:gd name="T7" fmla="*/ 189 h 1043"/>
                <a:gd name="T8" fmla="*/ 51 w 1044"/>
                <a:gd name="T9" fmla="*/ 294 h 1043"/>
                <a:gd name="T10" fmla="*/ 11 w 1044"/>
                <a:gd name="T11" fmla="*/ 416 h 1043"/>
                <a:gd name="T12" fmla="*/ 0 w 1044"/>
                <a:gd name="T13" fmla="*/ 522 h 1043"/>
                <a:gd name="T14" fmla="*/ 16 w 1044"/>
                <a:gd name="T15" fmla="*/ 651 h 1043"/>
                <a:gd name="T16" fmla="*/ 63 w 1044"/>
                <a:gd name="T17" fmla="*/ 770 h 1043"/>
                <a:gd name="T18" fmla="*/ 135 w 1044"/>
                <a:gd name="T19" fmla="*/ 873 h 1043"/>
                <a:gd name="T20" fmla="*/ 231 w 1044"/>
                <a:gd name="T21" fmla="*/ 954 h 1043"/>
                <a:gd name="T22" fmla="*/ 342 w 1044"/>
                <a:gd name="T23" fmla="*/ 1011 h 1043"/>
                <a:gd name="T24" fmla="*/ 468 w 1044"/>
                <a:gd name="T25" fmla="*/ 1041 h 1043"/>
                <a:gd name="T26" fmla="*/ 575 w 1044"/>
                <a:gd name="T27" fmla="*/ 1041 h 1043"/>
                <a:gd name="T28" fmla="*/ 702 w 1044"/>
                <a:gd name="T29" fmla="*/ 1011 h 1043"/>
                <a:gd name="T30" fmla="*/ 813 w 1044"/>
                <a:gd name="T31" fmla="*/ 954 h 1043"/>
                <a:gd name="T32" fmla="*/ 908 w 1044"/>
                <a:gd name="T33" fmla="*/ 873 h 1043"/>
                <a:gd name="T34" fmla="*/ 980 w 1044"/>
                <a:gd name="T35" fmla="*/ 770 h 1043"/>
                <a:gd name="T36" fmla="*/ 1027 w 1044"/>
                <a:gd name="T37" fmla="*/ 651 h 1043"/>
                <a:gd name="T38" fmla="*/ 1044 w 1044"/>
                <a:gd name="T39" fmla="*/ 522 h 1043"/>
                <a:gd name="T40" fmla="*/ 1033 w 1044"/>
                <a:gd name="T41" fmla="*/ 416 h 1043"/>
                <a:gd name="T42" fmla="*/ 992 w 1044"/>
                <a:gd name="T43" fmla="*/ 294 h 1043"/>
                <a:gd name="T44" fmla="*/ 925 w 1044"/>
                <a:gd name="T45" fmla="*/ 189 h 1043"/>
                <a:gd name="T46" fmla="*/ 834 w 1044"/>
                <a:gd name="T47" fmla="*/ 103 h 1043"/>
                <a:gd name="T48" fmla="*/ 724 w 1044"/>
                <a:gd name="T49" fmla="*/ 40 h 1043"/>
                <a:gd name="T50" fmla="*/ 601 w 1044"/>
                <a:gd name="T51" fmla="*/ 6 h 1043"/>
                <a:gd name="T52" fmla="*/ 522 w 1044"/>
                <a:gd name="T53" fmla="*/ 981 h 1043"/>
                <a:gd name="T54" fmla="*/ 430 w 1044"/>
                <a:gd name="T55" fmla="*/ 971 h 1043"/>
                <a:gd name="T56" fmla="*/ 323 w 1044"/>
                <a:gd name="T57" fmla="*/ 935 h 1043"/>
                <a:gd name="T58" fmla="*/ 229 w 1044"/>
                <a:gd name="T59" fmla="*/ 876 h 1043"/>
                <a:gd name="T60" fmla="*/ 153 w 1044"/>
                <a:gd name="T61" fmla="*/ 795 h 1043"/>
                <a:gd name="T62" fmla="*/ 98 w 1044"/>
                <a:gd name="T63" fmla="*/ 700 h 1043"/>
                <a:gd name="T64" fmla="*/ 67 w 1044"/>
                <a:gd name="T65" fmla="*/ 592 h 1043"/>
                <a:gd name="T66" fmla="*/ 63 w 1044"/>
                <a:gd name="T67" fmla="*/ 498 h 1043"/>
                <a:gd name="T68" fmla="*/ 83 w 1044"/>
                <a:gd name="T69" fmla="*/ 385 h 1043"/>
                <a:gd name="T70" fmla="*/ 129 w 1044"/>
                <a:gd name="T71" fmla="*/ 282 h 1043"/>
                <a:gd name="T72" fmla="*/ 196 w 1044"/>
                <a:gd name="T73" fmla="*/ 196 h 1043"/>
                <a:gd name="T74" fmla="*/ 284 w 1044"/>
                <a:gd name="T75" fmla="*/ 128 h 1043"/>
                <a:gd name="T76" fmla="*/ 385 w 1044"/>
                <a:gd name="T77" fmla="*/ 82 h 1043"/>
                <a:gd name="T78" fmla="*/ 498 w 1044"/>
                <a:gd name="T79" fmla="*/ 62 h 1043"/>
                <a:gd name="T80" fmla="*/ 592 w 1044"/>
                <a:gd name="T81" fmla="*/ 67 h 1043"/>
                <a:gd name="T82" fmla="*/ 700 w 1044"/>
                <a:gd name="T83" fmla="*/ 98 h 1043"/>
                <a:gd name="T84" fmla="*/ 797 w 1044"/>
                <a:gd name="T85" fmla="*/ 153 h 1043"/>
                <a:gd name="T86" fmla="*/ 876 w 1044"/>
                <a:gd name="T87" fmla="*/ 229 h 1043"/>
                <a:gd name="T88" fmla="*/ 935 w 1044"/>
                <a:gd name="T89" fmla="*/ 323 h 1043"/>
                <a:gd name="T90" fmla="*/ 972 w 1044"/>
                <a:gd name="T91" fmla="*/ 428 h 1043"/>
                <a:gd name="T92" fmla="*/ 981 w 1044"/>
                <a:gd name="T93" fmla="*/ 522 h 1043"/>
                <a:gd name="T94" fmla="*/ 966 w 1044"/>
                <a:gd name="T95" fmla="*/ 636 h 1043"/>
                <a:gd name="T96" fmla="*/ 925 w 1044"/>
                <a:gd name="T97" fmla="*/ 740 h 1043"/>
                <a:gd name="T98" fmla="*/ 861 w 1044"/>
                <a:gd name="T99" fmla="*/ 829 h 1043"/>
                <a:gd name="T100" fmla="*/ 778 w 1044"/>
                <a:gd name="T101" fmla="*/ 902 h 1043"/>
                <a:gd name="T102" fmla="*/ 680 w 1044"/>
                <a:gd name="T103" fmla="*/ 953 h 1043"/>
                <a:gd name="T104" fmla="*/ 568 w 1044"/>
                <a:gd name="T105" fmla="*/ 978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4" h="1043">
                  <a:moveTo>
                    <a:pt x="522" y="0"/>
                  </a:moveTo>
                  <a:lnTo>
                    <a:pt x="522" y="0"/>
                  </a:lnTo>
                  <a:lnTo>
                    <a:pt x="495" y="0"/>
                  </a:lnTo>
                  <a:lnTo>
                    <a:pt x="468" y="1"/>
                  </a:lnTo>
                  <a:lnTo>
                    <a:pt x="442" y="6"/>
                  </a:lnTo>
                  <a:lnTo>
                    <a:pt x="416" y="10"/>
                  </a:lnTo>
                  <a:lnTo>
                    <a:pt x="391" y="16"/>
                  </a:lnTo>
                  <a:lnTo>
                    <a:pt x="366" y="22"/>
                  </a:lnTo>
                  <a:lnTo>
                    <a:pt x="342" y="31"/>
                  </a:lnTo>
                  <a:lnTo>
                    <a:pt x="318" y="40"/>
                  </a:lnTo>
                  <a:lnTo>
                    <a:pt x="296" y="51"/>
                  </a:lnTo>
                  <a:lnTo>
                    <a:pt x="274" y="62"/>
                  </a:lnTo>
                  <a:lnTo>
                    <a:pt x="251" y="74"/>
                  </a:lnTo>
                  <a:lnTo>
                    <a:pt x="231" y="89"/>
                  </a:lnTo>
                  <a:lnTo>
                    <a:pt x="210" y="103"/>
                  </a:lnTo>
                  <a:lnTo>
                    <a:pt x="190" y="119"/>
                  </a:lnTo>
                  <a:lnTo>
                    <a:pt x="171" y="135"/>
                  </a:lnTo>
                  <a:lnTo>
                    <a:pt x="153" y="152"/>
                  </a:lnTo>
                  <a:lnTo>
                    <a:pt x="135" y="171"/>
                  </a:lnTo>
                  <a:lnTo>
                    <a:pt x="119" y="189"/>
                  </a:lnTo>
                  <a:lnTo>
                    <a:pt x="104" y="210"/>
                  </a:lnTo>
                  <a:lnTo>
                    <a:pt x="89" y="229"/>
                  </a:lnTo>
                  <a:lnTo>
                    <a:pt x="76" y="251"/>
                  </a:lnTo>
                  <a:lnTo>
                    <a:pt x="63" y="272"/>
                  </a:lnTo>
                  <a:lnTo>
                    <a:pt x="51" y="294"/>
                  </a:lnTo>
                  <a:lnTo>
                    <a:pt x="40" y="318"/>
                  </a:lnTo>
                  <a:lnTo>
                    <a:pt x="31" y="342"/>
                  </a:lnTo>
                  <a:lnTo>
                    <a:pt x="24" y="366"/>
                  </a:lnTo>
                  <a:lnTo>
                    <a:pt x="16" y="391"/>
                  </a:lnTo>
                  <a:lnTo>
                    <a:pt x="11" y="416"/>
                  </a:lnTo>
                  <a:lnTo>
                    <a:pt x="6" y="441"/>
                  </a:lnTo>
                  <a:lnTo>
                    <a:pt x="3" y="468"/>
                  </a:lnTo>
                  <a:lnTo>
                    <a:pt x="0" y="495"/>
                  </a:lnTo>
                  <a:lnTo>
                    <a:pt x="0" y="522"/>
                  </a:lnTo>
                  <a:lnTo>
                    <a:pt x="0" y="522"/>
                  </a:lnTo>
                  <a:lnTo>
                    <a:pt x="0" y="548"/>
                  </a:lnTo>
                  <a:lnTo>
                    <a:pt x="3" y="574"/>
                  </a:lnTo>
                  <a:lnTo>
                    <a:pt x="6" y="601"/>
                  </a:lnTo>
                  <a:lnTo>
                    <a:pt x="11" y="626"/>
                  </a:lnTo>
                  <a:lnTo>
                    <a:pt x="16" y="651"/>
                  </a:lnTo>
                  <a:lnTo>
                    <a:pt x="24" y="676"/>
                  </a:lnTo>
                  <a:lnTo>
                    <a:pt x="31" y="700"/>
                  </a:lnTo>
                  <a:lnTo>
                    <a:pt x="40" y="724"/>
                  </a:lnTo>
                  <a:lnTo>
                    <a:pt x="51" y="748"/>
                  </a:lnTo>
                  <a:lnTo>
                    <a:pt x="63" y="770"/>
                  </a:lnTo>
                  <a:lnTo>
                    <a:pt x="76" y="792"/>
                  </a:lnTo>
                  <a:lnTo>
                    <a:pt x="89" y="813"/>
                  </a:lnTo>
                  <a:lnTo>
                    <a:pt x="104" y="834"/>
                  </a:lnTo>
                  <a:lnTo>
                    <a:pt x="119" y="853"/>
                  </a:lnTo>
                  <a:lnTo>
                    <a:pt x="135" y="873"/>
                  </a:lnTo>
                  <a:lnTo>
                    <a:pt x="153" y="890"/>
                  </a:lnTo>
                  <a:lnTo>
                    <a:pt x="171" y="907"/>
                  </a:lnTo>
                  <a:lnTo>
                    <a:pt x="190" y="923"/>
                  </a:lnTo>
                  <a:lnTo>
                    <a:pt x="210" y="939"/>
                  </a:lnTo>
                  <a:lnTo>
                    <a:pt x="231" y="954"/>
                  </a:lnTo>
                  <a:lnTo>
                    <a:pt x="251" y="968"/>
                  </a:lnTo>
                  <a:lnTo>
                    <a:pt x="274" y="980"/>
                  </a:lnTo>
                  <a:lnTo>
                    <a:pt x="296" y="991"/>
                  </a:lnTo>
                  <a:lnTo>
                    <a:pt x="318" y="1002"/>
                  </a:lnTo>
                  <a:lnTo>
                    <a:pt x="342" y="1011"/>
                  </a:lnTo>
                  <a:lnTo>
                    <a:pt x="366" y="1020"/>
                  </a:lnTo>
                  <a:lnTo>
                    <a:pt x="391" y="1027"/>
                  </a:lnTo>
                  <a:lnTo>
                    <a:pt x="416" y="1032"/>
                  </a:lnTo>
                  <a:lnTo>
                    <a:pt x="442" y="1038"/>
                  </a:lnTo>
                  <a:lnTo>
                    <a:pt x="468" y="1041"/>
                  </a:lnTo>
                  <a:lnTo>
                    <a:pt x="495" y="1042"/>
                  </a:lnTo>
                  <a:lnTo>
                    <a:pt x="522" y="1043"/>
                  </a:lnTo>
                  <a:lnTo>
                    <a:pt x="522" y="1043"/>
                  </a:lnTo>
                  <a:lnTo>
                    <a:pt x="549" y="1042"/>
                  </a:lnTo>
                  <a:lnTo>
                    <a:pt x="575" y="1041"/>
                  </a:lnTo>
                  <a:lnTo>
                    <a:pt x="601" y="1038"/>
                  </a:lnTo>
                  <a:lnTo>
                    <a:pt x="627" y="1032"/>
                  </a:lnTo>
                  <a:lnTo>
                    <a:pt x="653" y="1027"/>
                  </a:lnTo>
                  <a:lnTo>
                    <a:pt x="677" y="1020"/>
                  </a:lnTo>
                  <a:lnTo>
                    <a:pt x="702" y="1011"/>
                  </a:lnTo>
                  <a:lnTo>
                    <a:pt x="724" y="1002"/>
                  </a:lnTo>
                  <a:lnTo>
                    <a:pt x="748" y="991"/>
                  </a:lnTo>
                  <a:lnTo>
                    <a:pt x="770" y="980"/>
                  </a:lnTo>
                  <a:lnTo>
                    <a:pt x="792" y="968"/>
                  </a:lnTo>
                  <a:lnTo>
                    <a:pt x="813" y="954"/>
                  </a:lnTo>
                  <a:lnTo>
                    <a:pt x="834" y="939"/>
                  </a:lnTo>
                  <a:lnTo>
                    <a:pt x="853" y="923"/>
                  </a:lnTo>
                  <a:lnTo>
                    <a:pt x="873" y="907"/>
                  </a:lnTo>
                  <a:lnTo>
                    <a:pt x="891" y="890"/>
                  </a:lnTo>
                  <a:lnTo>
                    <a:pt x="908" y="873"/>
                  </a:lnTo>
                  <a:lnTo>
                    <a:pt x="925" y="853"/>
                  </a:lnTo>
                  <a:lnTo>
                    <a:pt x="940" y="834"/>
                  </a:lnTo>
                  <a:lnTo>
                    <a:pt x="955" y="813"/>
                  </a:lnTo>
                  <a:lnTo>
                    <a:pt x="968" y="792"/>
                  </a:lnTo>
                  <a:lnTo>
                    <a:pt x="980" y="770"/>
                  </a:lnTo>
                  <a:lnTo>
                    <a:pt x="992" y="748"/>
                  </a:lnTo>
                  <a:lnTo>
                    <a:pt x="1002" y="724"/>
                  </a:lnTo>
                  <a:lnTo>
                    <a:pt x="1013" y="700"/>
                  </a:lnTo>
                  <a:lnTo>
                    <a:pt x="1020" y="676"/>
                  </a:lnTo>
                  <a:lnTo>
                    <a:pt x="1027" y="651"/>
                  </a:lnTo>
                  <a:lnTo>
                    <a:pt x="1033" y="626"/>
                  </a:lnTo>
                  <a:lnTo>
                    <a:pt x="1038" y="601"/>
                  </a:lnTo>
                  <a:lnTo>
                    <a:pt x="1041" y="574"/>
                  </a:lnTo>
                  <a:lnTo>
                    <a:pt x="1042" y="548"/>
                  </a:lnTo>
                  <a:lnTo>
                    <a:pt x="1044" y="522"/>
                  </a:lnTo>
                  <a:lnTo>
                    <a:pt x="1044" y="522"/>
                  </a:lnTo>
                  <a:lnTo>
                    <a:pt x="1042" y="495"/>
                  </a:lnTo>
                  <a:lnTo>
                    <a:pt x="1041" y="468"/>
                  </a:lnTo>
                  <a:lnTo>
                    <a:pt x="1038" y="441"/>
                  </a:lnTo>
                  <a:lnTo>
                    <a:pt x="1033" y="416"/>
                  </a:lnTo>
                  <a:lnTo>
                    <a:pt x="1027" y="391"/>
                  </a:lnTo>
                  <a:lnTo>
                    <a:pt x="1020" y="366"/>
                  </a:lnTo>
                  <a:lnTo>
                    <a:pt x="1013" y="342"/>
                  </a:lnTo>
                  <a:lnTo>
                    <a:pt x="1002" y="318"/>
                  </a:lnTo>
                  <a:lnTo>
                    <a:pt x="992" y="294"/>
                  </a:lnTo>
                  <a:lnTo>
                    <a:pt x="980" y="272"/>
                  </a:lnTo>
                  <a:lnTo>
                    <a:pt x="968" y="251"/>
                  </a:lnTo>
                  <a:lnTo>
                    <a:pt x="955" y="229"/>
                  </a:lnTo>
                  <a:lnTo>
                    <a:pt x="940" y="210"/>
                  </a:lnTo>
                  <a:lnTo>
                    <a:pt x="925" y="189"/>
                  </a:lnTo>
                  <a:lnTo>
                    <a:pt x="908" y="171"/>
                  </a:lnTo>
                  <a:lnTo>
                    <a:pt x="891" y="152"/>
                  </a:lnTo>
                  <a:lnTo>
                    <a:pt x="873" y="135"/>
                  </a:lnTo>
                  <a:lnTo>
                    <a:pt x="853" y="119"/>
                  </a:lnTo>
                  <a:lnTo>
                    <a:pt x="834" y="103"/>
                  </a:lnTo>
                  <a:lnTo>
                    <a:pt x="813" y="89"/>
                  </a:lnTo>
                  <a:lnTo>
                    <a:pt x="792" y="74"/>
                  </a:lnTo>
                  <a:lnTo>
                    <a:pt x="770" y="62"/>
                  </a:lnTo>
                  <a:lnTo>
                    <a:pt x="748" y="51"/>
                  </a:lnTo>
                  <a:lnTo>
                    <a:pt x="724" y="40"/>
                  </a:lnTo>
                  <a:lnTo>
                    <a:pt x="702" y="31"/>
                  </a:lnTo>
                  <a:lnTo>
                    <a:pt x="677" y="22"/>
                  </a:lnTo>
                  <a:lnTo>
                    <a:pt x="653" y="16"/>
                  </a:lnTo>
                  <a:lnTo>
                    <a:pt x="627" y="10"/>
                  </a:lnTo>
                  <a:lnTo>
                    <a:pt x="601" y="6"/>
                  </a:lnTo>
                  <a:lnTo>
                    <a:pt x="575" y="1"/>
                  </a:lnTo>
                  <a:lnTo>
                    <a:pt x="549" y="0"/>
                  </a:lnTo>
                  <a:lnTo>
                    <a:pt x="522" y="0"/>
                  </a:lnTo>
                  <a:lnTo>
                    <a:pt x="522" y="0"/>
                  </a:lnTo>
                  <a:close/>
                  <a:moveTo>
                    <a:pt x="522" y="981"/>
                  </a:moveTo>
                  <a:lnTo>
                    <a:pt x="522" y="981"/>
                  </a:lnTo>
                  <a:lnTo>
                    <a:pt x="498" y="980"/>
                  </a:lnTo>
                  <a:lnTo>
                    <a:pt x="474" y="978"/>
                  </a:lnTo>
                  <a:lnTo>
                    <a:pt x="452" y="975"/>
                  </a:lnTo>
                  <a:lnTo>
                    <a:pt x="430" y="971"/>
                  </a:lnTo>
                  <a:lnTo>
                    <a:pt x="407" y="966"/>
                  </a:lnTo>
                  <a:lnTo>
                    <a:pt x="385" y="960"/>
                  </a:lnTo>
                  <a:lnTo>
                    <a:pt x="364" y="953"/>
                  </a:lnTo>
                  <a:lnTo>
                    <a:pt x="344" y="944"/>
                  </a:lnTo>
                  <a:lnTo>
                    <a:pt x="323" y="935"/>
                  </a:lnTo>
                  <a:lnTo>
                    <a:pt x="303" y="925"/>
                  </a:lnTo>
                  <a:lnTo>
                    <a:pt x="284" y="914"/>
                  </a:lnTo>
                  <a:lnTo>
                    <a:pt x="265" y="902"/>
                  </a:lnTo>
                  <a:lnTo>
                    <a:pt x="247" y="889"/>
                  </a:lnTo>
                  <a:lnTo>
                    <a:pt x="229" y="876"/>
                  </a:lnTo>
                  <a:lnTo>
                    <a:pt x="213" y="861"/>
                  </a:lnTo>
                  <a:lnTo>
                    <a:pt x="196" y="846"/>
                  </a:lnTo>
                  <a:lnTo>
                    <a:pt x="182" y="829"/>
                  </a:lnTo>
                  <a:lnTo>
                    <a:pt x="167" y="813"/>
                  </a:lnTo>
                  <a:lnTo>
                    <a:pt x="153" y="795"/>
                  </a:lnTo>
                  <a:lnTo>
                    <a:pt x="141" y="777"/>
                  </a:lnTo>
                  <a:lnTo>
                    <a:pt x="129" y="760"/>
                  </a:lnTo>
                  <a:lnTo>
                    <a:pt x="118" y="740"/>
                  </a:lnTo>
                  <a:lnTo>
                    <a:pt x="107" y="719"/>
                  </a:lnTo>
                  <a:lnTo>
                    <a:pt x="98" y="700"/>
                  </a:lnTo>
                  <a:lnTo>
                    <a:pt x="91" y="679"/>
                  </a:lnTo>
                  <a:lnTo>
                    <a:pt x="83" y="657"/>
                  </a:lnTo>
                  <a:lnTo>
                    <a:pt x="77" y="636"/>
                  </a:lnTo>
                  <a:lnTo>
                    <a:pt x="71" y="614"/>
                  </a:lnTo>
                  <a:lnTo>
                    <a:pt x="67" y="592"/>
                  </a:lnTo>
                  <a:lnTo>
                    <a:pt x="64" y="568"/>
                  </a:lnTo>
                  <a:lnTo>
                    <a:pt x="63" y="544"/>
                  </a:lnTo>
                  <a:lnTo>
                    <a:pt x="63" y="522"/>
                  </a:lnTo>
                  <a:lnTo>
                    <a:pt x="63" y="522"/>
                  </a:lnTo>
                  <a:lnTo>
                    <a:pt x="63" y="498"/>
                  </a:lnTo>
                  <a:lnTo>
                    <a:pt x="64" y="474"/>
                  </a:lnTo>
                  <a:lnTo>
                    <a:pt x="67" y="452"/>
                  </a:lnTo>
                  <a:lnTo>
                    <a:pt x="71" y="428"/>
                  </a:lnTo>
                  <a:lnTo>
                    <a:pt x="77" y="406"/>
                  </a:lnTo>
                  <a:lnTo>
                    <a:pt x="83" y="385"/>
                  </a:lnTo>
                  <a:lnTo>
                    <a:pt x="91" y="363"/>
                  </a:lnTo>
                  <a:lnTo>
                    <a:pt x="98" y="342"/>
                  </a:lnTo>
                  <a:lnTo>
                    <a:pt x="107" y="323"/>
                  </a:lnTo>
                  <a:lnTo>
                    <a:pt x="118" y="302"/>
                  </a:lnTo>
                  <a:lnTo>
                    <a:pt x="129" y="282"/>
                  </a:lnTo>
                  <a:lnTo>
                    <a:pt x="141" y="265"/>
                  </a:lnTo>
                  <a:lnTo>
                    <a:pt x="153" y="247"/>
                  </a:lnTo>
                  <a:lnTo>
                    <a:pt x="167" y="229"/>
                  </a:lnTo>
                  <a:lnTo>
                    <a:pt x="182" y="213"/>
                  </a:lnTo>
                  <a:lnTo>
                    <a:pt x="196" y="196"/>
                  </a:lnTo>
                  <a:lnTo>
                    <a:pt x="213" y="181"/>
                  </a:lnTo>
                  <a:lnTo>
                    <a:pt x="229" y="166"/>
                  </a:lnTo>
                  <a:lnTo>
                    <a:pt x="247" y="153"/>
                  </a:lnTo>
                  <a:lnTo>
                    <a:pt x="265" y="140"/>
                  </a:lnTo>
                  <a:lnTo>
                    <a:pt x="284" y="128"/>
                  </a:lnTo>
                  <a:lnTo>
                    <a:pt x="303" y="117"/>
                  </a:lnTo>
                  <a:lnTo>
                    <a:pt x="323" y="107"/>
                  </a:lnTo>
                  <a:lnTo>
                    <a:pt x="344" y="98"/>
                  </a:lnTo>
                  <a:lnTo>
                    <a:pt x="364" y="89"/>
                  </a:lnTo>
                  <a:lnTo>
                    <a:pt x="385" y="82"/>
                  </a:lnTo>
                  <a:lnTo>
                    <a:pt x="407" y="76"/>
                  </a:lnTo>
                  <a:lnTo>
                    <a:pt x="430" y="71"/>
                  </a:lnTo>
                  <a:lnTo>
                    <a:pt x="452" y="67"/>
                  </a:lnTo>
                  <a:lnTo>
                    <a:pt x="474" y="64"/>
                  </a:lnTo>
                  <a:lnTo>
                    <a:pt x="498" y="62"/>
                  </a:lnTo>
                  <a:lnTo>
                    <a:pt x="522" y="62"/>
                  </a:lnTo>
                  <a:lnTo>
                    <a:pt x="522" y="62"/>
                  </a:lnTo>
                  <a:lnTo>
                    <a:pt x="546" y="62"/>
                  </a:lnTo>
                  <a:lnTo>
                    <a:pt x="568" y="64"/>
                  </a:lnTo>
                  <a:lnTo>
                    <a:pt x="592" y="67"/>
                  </a:lnTo>
                  <a:lnTo>
                    <a:pt x="614" y="71"/>
                  </a:lnTo>
                  <a:lnTo>
                    <a:pt x="636" y="76"/>
                  </a:lnTo>
                  <a:lnTo>
                    <a:pt x="659" y="82"/>
                  </a:lnTo>
                  <a:lnTo>
                    <a:pt x="680" y="89"/>
                  </a:lnTo>
                  <a:lnTo>
                    <a:pt x="700" y="98"/>
                  </a:lnTo>
                  <a:lnTo>
                    <a:pt x="721" y="107"/>
                  </a:lnTo>
                  <a:lnTo>
                    <a:pt x="740" y="117"/>
                  </a:lnTo>
                  <a:lnTo>
                    <a:pt x="760" y="128"/>
                  </a:lnTo>
                  <a:lnTo>
                    <a:pt x="778" y="140"/>
                  </a:lnTo>
                  <a:lnTo>
                    <a:pt x="797" y="153"/>
                  </a:lnTo>
                  <a:lnTo>
                    <a:pt x="813" y="166"/>
                  </a:lnTo>
                  <a:lnTo>
                    <a:pt x="830" y="181"/>
                  </a:lnTo>
                  <a:lnTo>
                    <a:pt x="846" y="196"/>
                  </a:lnTo>
                  <a:lnTo>
                    <a:pt x="861" y="213"/>
                  </a:lnTo>
                  <a:lnTo>
                    <a:pt x="876" y="229"/>
                  </a:lnTo>
                  <a:lnTo>
                    <a:pt x="889" y="247"/>
                  </a:lnTo>
                  <a:lnTo>
                    <a:pt x="902" y="265"/>
                  </a:lnTo>
                  <a:lnTo>
                    <a:pt x="914" y="282"/>
                  </a:lnTo>
                  <a:lnTo>
                    <a:pt x="925" y="302"/>
                  </a:lnTo>
                  <a:lnTo>
                    <a:pt x="935" y="323"/>
                  </a:lnTo>
                  <a:lnTo>
                    <a:pt x="946" y="342"/>
                  </a:lnTo>
                  <a:lnTo>
                    <a:pt x="953" y="363"/>
                  </a:lnTo>
                  <a:lnTo>
                    <a:pt x="960" y="385"/>
                  </a:lnTo>
                  <a:lnTo>
                    <a:pt x="966" y="406"/>
                  </a:lnTo>
                  <a:lnTo>
                    <a:pt x="972" y="428"/>
                  </a:lnTo>
                  <a:lnTo>
                    <a:pt x="975" y="452"/>
                  </a:lnTo>
                  <a:lnTo>
                    <a:pt x="978" y="474"/>
                  </a:lnTo>
                  <a:lnTo>
                    <a:pt x="980" y="498"/>
                  </a:lnTo>
                  <a:lnTo>
                    <a:pt x="981" y="522"/>
                  </a:lnTo>
                  <a:lnTo>
                    <a:pt x="981" y="522"/>
                  </a:lnTo>
                  <a:lnTo>
                    <a:pt x="980" y="544"/>
                  </a:lnTo>
                  <a:lnTo>
                    <a:pt x="978" y="568"/>
                  </a:lnTo>
                  <a:lnTo>
                    <a:pt x="975" y="592"/>
                  </a:lnTo>
                  <a:lnTo>
                    <a:pt x="972" y="614"/>
                  </a:lnTo>
                  <a:lnTo>
                    <a:pt x="966" y="636"/>
                  </a:lnTo>
                  <a:lnTo>
                    <a:pt x="960" y="657"/>
                  </a:lnTo>
                  <a:lnTo>
                    <a:pt x="953" y="679"/>
                  </a:lnTo>
                  <a:lnTo>
                    <a:pt x="946" y="700"/>
                  </a:lnTo>
                  <a:lnTo>
                    <a:pt x="935" y="719"/>
                  </a:lnTo>
                  <a:lnTo>
                    <a:pt x="925" y="740"/>
                  </a:lnTo>
                  <a:lnTo>
                    <a:pt x="914" y="760"/>
                  </a:lnTo>
                  <a:lnTo>
                    <a:pt x="902" y="777"/>
                  </a:lnTo>
                  <a:lnTo>
                    <a:pt x="889" y="795"/>
                  </a:lnTo>
                  <a:lnTo>
                    <a:pt x="876" y="813"/>
                  </a:lnTo>
                  <a:lnTo>
                    <a:pt x="861" y="829"/>
                  </a:lnTo>
                  <a:lnTo>
                    <a:pt x="846" y="846"/>
                  </a:lnTo>
                  <a:lnTo>
                    <a:pt x="830" y="861"/>
                  </a:lnTo>
                  <a:lnTo>
                    <a:pt x="813" y="876"/>
                  </a:lnTo>
                  <a:lnTo>
                    <a:pt x="797" y="889"/>
                  </a:lnTo>
                  <a:lnTo>
                    <a:pt x="778" y="902"/>
                  </a:lnTo>
                  <a:lnTo>
                    <a:pt x="760" y="914"/>
                  </a:lnTo>
                  <a:lnTo>
                    <a:pt x="740" y="925"/>
                  </a:lnTo>
                  <a:lnTo>
                    <a:pt x="721" y="935"/>
                  </a:lnTo>
                  <a:lnTo>
                    <a:pt x="700" y="944"/>
                  </a:lnTo>
                  <a:lnTo>
                    <a:pt x="680" y="953"/>
                  </a:lnTo>
                  <a:lnTo>
                    <a:pt x="659" y="960"/>
                  </a:lnTo>
                  <a:lnTo>
                    <a:pt x="636" y="966"/>
                  </a:lnTo>
                  <a:lnTo>
                    <a:pt x="614" y="971"/>
                  </a:lnTo>
                  <a:lnTo>
                    <a:pt x="592" y="975"/>
                  </a:lnTo>
                  <a:lnTo>
                    <a:pt x="568" y="978"/>
                  </a:lnTo>
                  <a:lnTo>
                    <a:pt x="546" y="980"/>
                  </a:lnTo>
                  <a:lnTo>
                    <a:pt x="522" y="981"/>
                  </a:lnTo>
                  <a:lnTo>
                    <a:pt x="522" y="9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  <p:sp>
          <p:nvSpPr>
            <p:cNvPr id="38" name="Freeform 194">
              <a:extLst>
                <a:ext uri="{FF2B5EF4-FFF2-40B4-BE49-F238E27FC236}">
                  <a16:creationId xmlns:a16="http://schemas.microsoft.com/office/drawing/2014/main" id="{7809E17C-68AA-DACB-C633-AC644EFFC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117" y="1120334"/>
              <a:ext cx="203283" cy="192103"/>
            </a:xfrm>
            <a:custGeom>
              <a:avLst/>
              <a:gdLst>
                <a:gd name="T0" fmla="*/ 427 w 598"/>
                <a:gd name="T1" fmla="*/ 72 h 568"/>
                <a:gd name="T2" fmla="*/ 489 w 598"/>
                <a:gd name="T3" fmla="*/ 131 h 568"/>
                <a:gd name="T4" fmla="*/ 512 w 598"/>
                <a:gd name="T5" fmla="*/ 168 h 568"/>
                <a:gd name="T6" fmla="*/ 526 w 598"/>
                <a:gd name="T7" fmla="*/ 210 h 568"/>
                <a:gd name="T8" fmla="*/ 534 w 598"/>
                <a:gd name="T9" fmla="*/ 254 h 568"/>
                <a:gd name="T10" fmla="*/ 534 w 598"/>
                <a:gd name="T11" fmla="*/ 295 h 568"/>
                <a:gd name="T12" fmla="*/ 516 w 598"/>
                <a:gd name="T13" fmla="*/ 361 h 568"/>
                <a:gd name="T14" fmla="*/ 480 w 598"/>
                <a:gd name="T15" fmla="*/ 421 h 568"/>
                <a:gd name="T16" fmla="*/ 431 w 598"/>
                <a:gd name="T17" fmla="*/ 465 h 568"/>
                <a:gd name="T18" fmla="*/ 369 w 598"/>
                <a:gd name="T19" fmla="*/ 495 h 568"/>
                <a:gd name="T20" fmla="*/ 299 w 598"/>
                <a:gd name="T21" fmla="*/ 506 h 568"/>
                <a:gd name="T22" fmla="*/ 251 w 598"/>
                <a:gd name="T23" fmla="*/ 501 h 568"/>
                <a:gd name="T24" fmla="*/ 186 w 598"/>
                <a:gd name="T25" fmla="*/ 477 h 568"/>
                <a:gd name="T26" fmla="*/ 132 w 598"/>
                <a:gd name="T27" fmla="*/ 437 h 568"/>
                <a:gd name="T28" fmla="*/ 91 w 598"/>
                <a:gd name="T29" fmla="*/ 382 h 568"/>
                <a:gd name="T30" fmla="*/ 67 w 598"/>
                <a:gd name="T31" fmla="*/ 318 h 568"/>
                <a:gd name="T32" fmla="*/ 63 w 598"/>
                <a:gd name="T33" fmla="*/ 271 h 568"/>
                <a:gd name="T34" fmla="*/ 67 w 598"/>
                <a:gd name="T35" fmla="*/ 225 h 568"/>
                <a:gd name="T36" fmla="*/ 79 w 598"/>
                <a:gd name="T37" fmla="*/ 182 h 568"/>
                <a:gd name="T38" fmla="*/ 100 w 598"/>
                <a:gd name="T39" fmla="*/ 143 h 568"/>
                <a:gd name="T40" fmla="*/ 147 w 598"/>
                <a:gd name="T41" fmla="*/ 89 h 568"/>
                <a:gd name="T42" fmla="*/ 171 w 598"/>
                <a:gd name="T43" fmla="*/ 0 h 568"/>
                <a:gd name="T44" fmla="*/ 118 w 598"/>
                <a:gd name="T45" fmla="*/ 33 h 568"/>
                <a:gd name="T46" fmla="*/ 73 w 598"/>
                <a:gd name="T47" fmla="*/ 76 h 568"/>
                <a:gd name="T48" fmla="*/ 37 w 598"/>
                <a:gd name="T49" fmla="*/ 127 h 568"/>
                <a:gd name="T50" fmla="*/ 12 w 598"/>
                <a:gd name="T51" fmla="*/ 185 h 568"/>
                <a:gd name="T52" fmla="*/ 0 w 598"/>
                <a:gd name="T53" fmla="*/ 248 h 568"/>
                <a:gd name="T54" fmla="*/ 2 w 598"/>
                <a:gd name="T55" fmla="*/ 300 h 568"/>
                <a:gd name="T56" fmla="*/ 24 w 598"/>
                <a:gd name="T57" fmla="*/ 387 h 568"/>
                <a:gd name="T58" fmla="*/ 69 w 598"/>
                <a:gd name="T59" fmla="*/ 460 h 568"/>
                <a:gd name="T60" fmla="*/ 132 w 598"/>
                <a:gd name="T61" fmla="*/ 517 h 568"/>
                <a:gd name="T62" fmla="*/ 210 w 598"/>
                <a:gd name="T63" fmla="*/ 555 h 568"/>
                <a:gd name="T64" fmla="*/ 299 w 598"/>
                <a:gd name="T65" fmla="*/ 568 h 568"/>
                <a:gd name="T66" fmla="*/ 358 w 598"/>
                <a:gd name="T67" fmla="*/ 562 h 568"/>
                <a:gd name="T68" fmla="*/ 442 w 598"/>
                <a:gd name="T69" fmla="*/ 532 h 568"/>
                <a:gd name="T70" fmla="*/ 510 w 598"/>
                <a:gd name="T71" fmla="*/ 482 h 568"/>
                <a:gd name="T72" fmla="*/ 561 w 598"/>
                <a:gd name="T73" fmla="*/ 412 h 568"/>
                <a:gd name="T74" fmla="*/ 592 w 598"/>
                <a:gd name="T75" fmla="*/ 330 h 568"/>
                <a:gd name="T76" fmla="*/ 598 w 598"/>
                <a:gd name="T77" fmla="*/ 271 h 568"/>
                <a:gd name="T78" fmla="*/ 590 w 598"/>
                <a:gd name="T79" fmla="*/ 205 h 568"/>
                <a:gd name="T80" fmla="*/ 569 w 598"/>
                <a:gd name="T81" fmla="*/ 146 h 568"/>
                <a:gd name="T82" fmla="*/ 538 w 598"/>
                <a:gd name="T83" fmla="*/ 92 h 568"/>
                <a:gd name="T84" fmla="*/ 495 w 598"/>
                <a:gd name="T85" fmla="*/ 46 h 568"/>
                <a:gd name="T86" fmla="*/ 445 w 598"/>
                <a:gd name="T87" fmla="*/ 11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8" h="568">
                  <a:moveTo>
                    <a:pt x="427" y="0"/>
                  </a:moveTo>
                  <a:lnTo>
                    <a:pt x="427" y="72"/>
                  </a:lnTo>
                  <a:lnTo>
                    <a:pt x="427" y="72"/>
                  </a:lnTo>
                  <a:lnTo>
                    <a:pt x="451" y="89"/>
                  </a:lnTo>
                  <a:lnTo>
                    <a:pt x="471" y="109"/>
                  </a:lnTo>
                  <a:lnTo>
                    <a:pt x="489" y="131"/>
                  </a:lnTo>
                  <a:lnTo>
                    <a:pt x="498" y="143"/>
                  </a:lnTo>
                  <a:lnTo>
                    <a:pt x="506" y="156"/>
                  </a:lnTo>
                  <a:lnTo>
                    <a:pt x="512" y="168"/>
                  </a:lnTo>
                  <a:lnTo>
                    <a:pt x="517" y="182"/>
                  </a:lnTo>
                  <a:lnTo>
                    <a:pt x="523" y="196"/>
                  </a:lnTo>
                  <a:lnTo>
                    <a:pt x="526" y="210"/>
                  </a:lnTo>
                  <a:lnTo>
                    <a:pt x="531" y="225"/>
                  </a:lnTo>
                  <a:lnTo>
                    <a:pt x="532" y="240"/>
                  </a:lnTo>
                  <a:lnTo>
                    <a:pt x="534" y="254"/>
                  </a:lnTo>
                  <a:lnTo>
                    <a:pt x="535" y="271"/>
                  </a:lnTo>
                  <a:lnTo>
                    <a:pt x="535" y="271"/>
                  </a:lnTo>
                  <a:lnTo>
                    <a:pt x="534" y="295"/>
                  </a:lnTo>
                  <a:lnTo>
                    <a:pt x="529" y="318"/>
                  </a:lnTo>
                  <a:lnTo>
                    <a:pt x="525" y="341"/>
                  </a:lnTo>
                  <a:lnTo>
                    <a:pt x="516" y="361"/>
                  </a:lnTo>
                  <a:lnTo>
                    <a:pt x="507" y="382"/>
                  </a:lnTo>
                  <a:lnTo>
                    <a:pt x="495" y="402"/>
                  </a:lnTo>
                  <a:lnTo>
                    <a:pt x="480" y="421"/>
                  </a:lnTo>
                  <a:lnTo>
                    <a:pt x="465" y="437"/>
                  </a:lnTo>
                  <a:lnTo>
                    <a:pt x="449" y="452"/>
                  </a:lnTo>
                  <a:lnTo>
                    <a:pt x="431" y="465"/>
                  </a:lnTo>
                  <a:lnTo>
                    <a:pt x="412" y="477"/>
                  </a:lnTo>
                  <a:lnTo>
                    <a:pt x="391" y="488"/>
                  </a:lnTo>
                  <a:lnTo>
                    <a:pt x="369" y="495"/>
                  </a:lnTo>
                  <a:lnTo>
                    <a:pt x="347" y="501"/>
                  </a:lnTo>
                  <a:lnTo>
                    <a:pt x="323" y="506"/>
                  </a:lnTo>
                  <a:lnTo>
                    <a:pt x="299" y="506"/>
                  </a:lnTo>
                  <a:lnTo>
                    <a:pt x="299" y="506"/>
                  </a:lnTo>
                  <a:lnTo>
                    <a:pt x="275" y="506"/>
                  </a:lnTo>
                  <a:lnTo>
                    <a:pt x="251" y="501"/>
                  </a:lnTo>
                  <a:lnTo>
                    <a:pt x="229" y="495"/>
                  </a:lnTo>
                  <a:lnTo>
                    <a:pt x="207" y="488"/>
                  </a:lnTo>
                  <a:lnTo>
                    <a:pt x="186" y="477"/>
                  </a:lnTo>
                  <a:lnTo>
                    <a:pt x="167" y="465"/>
                  </a:lnTo>
                  <a:lnTo>
                    <a:pt x="149" y="452"/>
                  </a:lnTo>
                  <a:lnTo>
                    <a:pt x="132" y="437"/>
                  </a:lnTo>
                  <a:lnTo>
                    <a:pt x="116" y="421"/>
                  </a:lnTo>
                  <a:lnTo>
                    <a:pt x="103" y="402"/>
                  </a:lnTo>
                  <a:lnTo>
                    <a:pt x="91" y="382"/>
                  </a:lnTo>
                  <a:lnTo>
                    <a:pt x="80" y="361"/>
                  </a:lnTo>
                  <a:lnTo>
                    <a:pt x="73" y="341"/>
                  </a:lnTo>
                  <a:lnTo>
                    <a:pt x="67" y="318"/>
                  </a:lnTo>
                  <a:lnTo>
                    <a:pt x="64" y="295"/>
                  </a:lnTo>
                  <a:lnTo>
                    <a:pt x="63" y="271"/>
                  </a:lnTo>
                  <a:lnTo>
                    <a:pt x="63" y="271"/>
                  </a:lnTo>
                  <a:lnTo>
                    <a:pt x="63" y="254"/>
                  </a:lnTo>
                  <a:lnTo>
                    <a:pt x="64" y="240"/>
                  </a:lnTo>
                  <a:lnTo>
                    <a:pt x="67" y="225"/>
                  </a:lnTo>
                  <a:lnTo>
                    <a:pt x="70" y="210"/>
                  </a:lnTo>
                  <a:lnTo>
                    <a:pt x="74" y="196"/>
                  </a:lnTo>
                  <a:lnTo>
                    <a:pt x="79" y="182"/>
                  </a:lnTo>
                  <a:lnTo>
                    <a:pt x="85" y="168"/>
                  </a:lnTo>
                  <a:lnTo>
                    <a:pt x="92" y="156"/>
                  </a:lnTo>
                  <a:lnTo>
                    <a:pt x="100" y="143"/>
                  </a:lnTo>
                  <a:lnTo>
                    <a:pt x="109" y="131"/>
                  </a:lnTo>
                  <a:lnTo>
                    <a:pt x="126" y="109"/>
                  </a:lnTo>
                  <a:lnTo>
                    <a:pt x="147" y="89"/>
                  </a:lnTo>
                  <a:lnTo>
                    <a:pt x="171" y="72"/>
                  </a:lnTo>
                  <a:lnTo>
                    <a:pt x="171" y="0"/>
                  </a:lnTo>
                  <a:lnTo>
                    <a:pt x="171" y="0"/>
                  </a:lnTo>
                  <a:lnTo>
                    <a:pt x="152" y="11"/>
                  </a:lnTo>
                  <a:lnTo>
                    <a:pt x="134" y="21"/>
                  </a:lnTo>
                  <a:lnTo>
                    <a:pt x="118" y="33"/>
                  </a:lnTo>
                  <a:lnTo>
                    <a:pt x="101" y="46"/>
                  </a:lnTo>
                  <a:lnTo>
                    <a:pt x="86" y="60"/>
                  </a:lnTo>
                  <a:lnTo>
                    <a:pt x="73" y="76"/>
                  </a:lnTo>
                  <a:lnTo>
                    <a:pt x="60" y="92"/>
                  </a:lnTo>
                  <a:lnTo>
                    <a:pt x="48" y="109"/>
                  </a:lnTo>
                  <a:lnTo>
                    <a:pt x="37" y="127"/>
                  </a:lnTo>
                  <a:lnTo>
                    <a:pt x="27" y="146"/>
                  </a:lnTo>
                  <a:lnTo>
                    <a:pt x="19" y="165"/>
                  </a:lnTo>
                  <a:lnTo>
                    <a:pt x="12" y="185"/>
                  </a:lnTo>
                  <a:lnTo>
                    <a:pt x="8" y="205"/>
                  </a:lnTo>
                  <a:lnTo>
                    <a:pt x="3" y="226"/>
                  </a:lnTo>
                  <a:lnTo>
                    <a:pt x="0" y="248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2" y="300"/>
                  </a:lnTo>
                  <a:lnTo>
                    <a:pt x="6" y="330"/>
                  </a:lnTo>
                  <a:lnTo>
                    <a:pt x="14" y="358"/>
                  </a:lnTo>
                  <a:lnTo>
                    <a:pt x="24" y="387"/>
                  </a:lnTo>
                  <a:lnTo>
                    <a:pt x="36" y="412"/>
                  </a:lnTo>
                  <a:lnTo>
                    <a:pt x="51" y="437"/>
                  </a:lnTo>
                  <a:lnTo>
                    <a:pt x="69" y="460"/>
                  </a:lnTo>
                  <a:lnTo>
                    <a:pt x="88" y="482"/>
                  </a:lnTo>
                  <a:lnTo>
                    <a:pt x="109" y="501"/>
                  </a:lnTo>
                  <a:lnTo>
                    <a:pt x="132" y="517"/>
                  </a:lnTo>
                  <a:lnTo>
                    <a:pt x="156" y="532"/>
                  </a:lnTo>
                  <a:lnTo>
                    <a:pt x="183" y="546"/>
                  </a:lnTo>
                  <a:lnTo>
                    <a:pt x="210" y="555"/>
                  </a:lnTo>
                  <a:lnTo>
                    <a:pt x="238" y="562"/>
                  </a:lnTo>
                  <a:lnTo>
                    <a:pt x="268" y="567"/>
                  </a:lnTo>
                  <a:lnTo>
                    <a:pt x="299" y="568"/>
                  </a:lnTo>
                  <a:lnTo>
                    <a:pt x="299" y="568"/>
                  </a:lnTo>
                  <a:lnTo>
                    <a:pt x="329" y="567"/>
                  </a:lnTo>
                  <a:lnTo>
                    <a:pt x="358" y="562"/>
                  </a:lnTo>
                  <a:lnTo>
                    <a:pt x="388" y="555"/>
                  </a:lnTo>
                  <a:lnTo>
                    <a:pt x="415" y="546"/>
                  </a:lnTo>
                  <a:lnTo>
                    <a:pt x="442" y="532"/>
                  </a:lnTo>
                  <a:lnTo>
                    <a:pt x="465" y="517"/>
                  </a:lnTo>
                  <a:lnTo>
                    <a:pt x="489" y="501"/>
                  </a:lnTo>
                  <a:lnTo>
                    <a:pt x="510" y="482"/>
                  </a:lnTo>
                  <a:lnTo>
                    <a:pt x="529" y="460"/>
                  </a:lnTo>
                  <a:lnTo>
                    <a:pt x="546" y="437"/>
                  </a:lnTo>
                  <a:lnTo>
                    <a:pt x="561" y="412"/>
                  </a:lnTo>
                  <a:lnTo>
                    <a:pt x="574" y="387"/>
                  </a:lnTo>
                  <a:lnTo>
                    <a:pt x="584" y="358"/>
                  </a:lnTo>
                  <a:lnTo>
                    <a:pt x="592" y="330"/>
                  </a:lnTo>
                  <a:lnTo>
                    <a:pt x="596" y="300"/>
                  </a:lnTo>
                  <a:lnTo>
                    <a:pt x="598" y="271"/>
                  </a:lnTo>
                  <a:lnTo>
                    <a:pt x="598" y="271"/>
                  </a:lnTo>
                  <a:lnTo>
                    <a:pt x="596" y="248"/>
                  </a:lnTo>
                  <a:lnTo>
                    <a:pt x="595" y="226"/>
                  </a:lnTo>
                  <a:lnTo>
                    <a:pt x="590" y="205"/>
                  </a:lnTo>
                  <a:lnTo>
                    <a:pt x="584" y="185"/>
                  </a:lnTo>
                  <a:lnTo>
                    <a:pt x="578" y="165"/>
                  </a:lnTo>
                  <a:lnTo>
                    <a:pt x="569" y="146"/>
                  </a:lnTo>
                  <a:lnTo>
                    <a:pt x="561" y="127"/>
                  </a:lnTo>
                  <a:lnTo>
                    <a:pt x="550" y="109"/>
                  </a:lnTo>
                  <a:lnTo>
                    <a:pt x="538" y="92"/>
                  </a:lnTo>
                  <a:lnTo>
                    <a:pt x="525" y="76"/>
                  </a:lnTo>
                  <a:lnTo>
                    <a:pt x="512" y="60"/>
                  </a:lnTo>
                  <a:lnTo>
                    <a:pt x="495" y="46"/>
                  </a:lnTo>
                  <a:lnTo>
                    <a:pt x="480" y="33"/>
                  </a:lnTo>
                  <a:lnTo>
                    <a:pt x="462" y="21"/>
                  </a:lnTo>
                  <a:lnTo>
                    <a:pt x="445" y="11"/>
                  </a:lnTo>
                  <a:lnTo>
                    <a:pt x="427" y="0"/>
                  </a:lnTo>
                  <a:lnTo>
                    <a:pt x="4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  <p:sp>
          <p:nvSpPr>
            <p:cNvPr id="39" name="Freeform 195">
              <a:extLst>
                <a:ext uri="{FF2B5EF4-FFF2-40B4-BE49-F238E27FC236}">
                  <a16:creationId xmlns:a16="http://schemas.microsoft.com/office/drawing/2014/main" id="{D9EB16A7-AC80-942A-7C6C-808934F16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595" y="1092891"/>
              <a:ext cx="20328" cy="125019"/>
            </a:xfrm>
            <a:custGeom>
              <a:avLst/>
              <a:gdLst>
                <a:gd name="T0" fmla="*/ 31 w 62"/>
                <a:gd name="T1" fmla="*/ 369 h 369"/>
                <a:gd name="T2" fmla="*/ 31 w 62"/>
                <a:gd name="T3" fmla="*/ 369 h 369"/>
                <a:gd name="T4" fmla="*/ 37 w 62"/>
                <a:gd name="T5" fmla="*/ 367 h 369"/>
                <a:gd name="T6" fmla="*/ 43 w 62"/>
                <a:gd name="T7" fmla="*/ 366 h 369"/>
                <a:gd name="T8" fmla="*/ 49 w 62"/>
                <a:gd name="T9" fmla="*/ 363 h 369"/>
                <a:gd name="T10" fmla="*/ 53 w 62"/>
                <a:gd name="T11" fmla="*/ 358 h 369"/>
                <a:gd name="T12" fmla="*/ 56 w 62"/>
                <a:gd name="T13" fmla="*/ 354 h 369"/>
                <a:gd name="T14" fmla="*/ 59 w 62"/>
                <a:gd name="T15" fmla="*/ 349 h 369"/>
                <a:gd name="T16" fmla="*/ 61 w 62"/>
                <a:gd name="T17" fmla="*/ 343 h 369"/>
                <a:gd name="T18" fmla="*/ 62 w 62"/>
                <a:gd name="T19" fmla="*/ 337 h 369"/>
                <a:gd name="T20" fmla="*/ 62 w 62"/>
                <a:gd name="T21" fmla="*/ 31 h 369"/>
                <a:gd name="T22" fmla="*/ 62 w 62"/>
                <a:gd name="T23" fmla="*/ 31 h 369"/>
                <a:gd name="T24" fmla="*/ 61 w 62"/>
                <a:gd name="T25" fmla="*/ 25 h 369"/>
                <a:gd name="T26" fmla="*/ 59 w 62"/>
                <a:gd name="T27" fmla="*/ 19 h 369"/>
                <a:gd name="T28" fmla="*/ 56 w 62"/>
                <a:gd name="T29" fmla="*/ 13 h 369"/>
                <a:gd name="T30" fmla="*/ 53 w 62"/>
                <a:gd name="T31" fmla="*/ 9 h 369"/>
                <a:gd name="T32" fmla="*/ 49 w 62"/>
                <a:gd name="T33" fmla="*/ 6 h 369"/>
                <a:gd name="T34" fmla="*/ 43 w 62"/>
                <a:gd name="T35" fmla="*/ 3 h 369"/>
                <a:gd name="T36" fmla="*/ 37 w 62"/>
                <a:gd name="T37" fmla="*/ 0 h 369"/>
                <a:gd name="T38" fmla="*/ 31 w 62"/>
                <a:gd name="T39" fmla="*/ 0 h 369"/>
                <a:gd name="T40" fmla="*/ 31 w 62"/>
                <a:gd name="T41" fmla="*/ 0 h 369"/>
                <a:gd name="T42" fmla="*/ 25 w 62"/>
                <a:gd name="T43" fmla="*/ 0 h 369"/>
                <a:gd name="T44" fmla="*/ 19 w 62"/>
                <a:gd name="T45" fmla="*/ 3 h 369"/>
                <a:gd name="T46" fmla="*/ 13 w 62"/>
                <a:gd name="T47" fmla="*/ 6 h 369"/>
                <a:gd name="T48" fmla="*/ 9 w 62"/>
                <a:gd name="T49" fmla="*/ 9 h 369"/>
                <a:gd name="T50" fmla="*/ 4 w 62"/>
                <a:gd name="T51" fmla="*/ 13 h 369"/>
                <a:gd name="T52" fmla="*/ 1 w 62"/>
                <a:gd name="T53" fmla="*/ 19 h 369"/>
                <a:gd name="T54" fmla="*/ 0 w 62"/>
                <a:gd name="T55" fmla="*/ 25 h 369"/>
                <a:gd name="T56" fmla="*/ 0 w 62"/>
                <a:gd name="T57" fmla="*/ 31 h 369"/>
                <a:gd name="T58" fmla="*/ 0 w 62"/>
                <a:gd name="T59" fmla="*/ 337 h 369"/>
                <a:gd name="T60" fmla="*/ 0 w 62"/>
                <a:gd name="T61" fmla="*/ 337 h 369"/>
                <a:gd name="T62" fmla="*/ 0 w 62"/>
                <a:gd name="T63" fmla="*/ 343 h 369"/>
                <a:gd name="T64" fmla="*/ 1 w 62"/>
                <a:gd name="T65" fmla="*/ 349 h 369"/>
                <a:gd name="T66" fmla="*/ 4 w 62"/>
                <a:gd name="T67" fmla="*/ 354 h 369"/>
                <a:gd name="T68" fmla="*/ 9 w 62"/>
                <a:gd name="T69" fmla="*/ 358 h 369"/>
                <a:gd name="T70" fmla="*/ 13 w 62"/>
                <a:gd name="T71" fmla="*/ 363 h 369"/>
                <a:gd name="T72" fmla="*/ 19 w 62"/>
                <a:gd name="T73" fmla="*/ 366 h 369"/>
                <a:gd name="T74" fmla="*/ 25 w 62"/>
                <a:gd name="T75" fmla="*/ 367 h 369"/>
                <a:gd name="T76" fmla="*/ 31 w 62"/>
                <a:gd name="T77" fmla="*/ 369 h 369"/>
                <a:gd name="T78" fmla="*/ 31 w 62"/>
                <a:gd name="T79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" h="369">
                  <a:moveTo>
                    <a:pt x="31" y="369"/>
                  </a:moveTo>
                  <a:lnTo>
                    <a:pt x="31" y="369"/>
                  </a:lnTo>
                  <a:lnTo>
                    <a:pt x="37" y="367"/>
                  </a:lnTo>
                  <a:lnTo>
                    <a:pt x="43" y="366"/>
                  </a:lnTo>
                  <a:lnTo>
                    <a:pt x="49" y="363"/>
                  </a:lnTo>
                  <a:lnTo>
                    <a:pt x="53" y="358"/>
                  </a:lnTo>
                  <a:lnTo>
                    <a:pt x="56" y="354"/>
                  </a:lnTo>
                  <a:lnTo>
                    <a:pt x="59" y="349"/>
                  </a:lnTo>
                  <a:lnTo>
                    <a:pt x="61" y="343"/>
                  </a:lnTo>
                  <a:lnTo>
                    <a:pt x="62" y="337"/>
                  </a:lnTo>
                  <a:lnTo>
                    <a:pt x="62" y="31"/>
                  </a:lnTo>
                  <a:lnTo>
                    <a:pt x="62" y="31"/>
                  </a:lnTo>
                  <a:lnTo>
                    <a:pt x="61" y="25"/>
                  </a:lnTo>
                  <a:lnTo>
                    <a:pt x="59" y="19"/>
                  </a:lnTo>
                  <a:lnTo>
                    <a:pt x="56" y="13"/>
                  </a:lnTo>
                  <a:lnTo>
                    <a:pt x="53" y="9"/>
                  </a:lnTo>
                  <a:lnTo>
                    <a:pt x="49" y="6"/>
                  </a:lnTo>
                  <a:lnTo>
                    <a:pt x="43" y="3"/>
                  </a:lnTo>
                  <a:lnTo>
                    <a:pt x="37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5" y="0"/>
                  </a:lnTo>
                  <a:lnTo>
                    <a:pt x="19" y="3"/>
                  </a:lnTo>
                  <a:lnTo>
                    <a:pt x="13" y="6"/>
                  </a:lnTo>
                  <a:lnTo>
                    <a:pt x="9" y="9"/>
                  </a:lnTo>
                  <a:lnTo>
                    <a:pt x="4" y="13"/>
                  </a:lnTo>
                  <a:lnTo>
                    <a:pt x="1" y="19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0" y="337"/>
                  </a:lnTo>
                  <a:lnTo>
                    <a:pt x="0" y="337"/>
                  </a:lnTo>
                  <a:lnTo>
                    <a:pt x="0" y="343"/>
                  </a:lnTo>
                  <a:lnTo>
                    <a:pt x="1" y="349"/>
                  </a:lnTo>
                  <a:lnTo>
                    <a:pt x="4" y="354"/>
                  </a:lnTo>
                  <a:lnTo>
                    <a:pt x="9" y="358"/>
                  </a:lnTo>
                  <a:lnTo>
                    <a:pt x="13" y="363"/>
                  </a:lnTo>
                  <a:lnTo>
                    <a:pt x="19" y="366"/>
                  </a:lnTo>
                  <a:lnTo>
                    <a:pt x="25" y="367"/>
                  </a:lnTo>
                  <a:lnTo>
                    <a:pt x="31" y="369"/>
                  </a:lnTo>
                  <a:lnTo>
                    <a:pt x="31" y="3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79BE24A-F356-CBD4-A443-2C1ED2898217}"/>
              </a:ext>
            </a:extLst>
          </p:cNvPr>
          <p:cNvGrpSpPr/>
          <p:nvPr/>
        </p:nvGrpSpPr>
        <p:grpSpPr>
          <a:xfrm>
            <a:off x="9966549" y="1352789"/>
            <a:ext cx="286580" cy="258039"/>
            <a:chOff x="250825" y="2176463"/>
            <a:chExt cx="398463" cy="358776"/>
          </a:xfrm>
          <a:solidFill>
            <a:srgbClr val="0072C8"/>
          </a:solidFill>
        </p:grpSpPr>
        <p:sp>
          <p:nvSpPr>
            <p:cNvPr id="41" name="Freeform 57">
              <a:extLst>
                <a:ext uri="{FF2B5EF4-FFF2-40B4-BE49-F238E27FC236}">
                  <a16:creationId xmlns:a16="http://schemas.microsoft.com/office/drawing/2014/main" id="{932EBAFE-34E4-84F1-988C-59ED66AD7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25" y="2441576"/>
              <a:ext cx="139700" cy="93663"/>
            </a:xfrm>
            <a:custGeom>
              <a:avLst/>
              <a:gdLst>
                <a:gd name="T0" fmla="*/ 203 w 354"/>
                <a:gd name="T1" fmla="*/ 0 h 235"/>
                <a:gd name="T2" fmla="*/ 150 w 354"/>
                <a:gd name="T3" fmla="*/ 69 h 235"/>
                <a:gd name="T4" fmla="*/ 9 w 354"/>
                <a:gd name="T5" fmla="*/ 187 h 235"/>
                <a:gd name="T6" fmla="*/ 2 w 354"/>
                <a:gd name="T7" fmla="*/ 195 h 235"/>
                <a:gd name="T8" fmla="*/ 0 w 354"/>
                <a:gd name="T9" fmla="*/ 204 h 235"/>
                <a:gd name="T10" fmla="*/ 0 w 354"/>
                <a:gd name="T11" fmla="*/ 214 h 235"/>
                <a:gd name="T12" fmla="*/ 5 w 354"/>
                <a:gd name="T13" fmla="*/ 224 h 235"/>
                <a:gd name="T14" fmla="*/ 10 w 354"/>
                <a:gd name="T15" fmla="*/ 228 h 235"/>
                <a:gd name="T16" fmla="*/ 20 w 354"/>
                <a:gd name="T17" fmla="*/ 233 h 235"/>
                <a:gd name="T18" fmla="*/ 26 w 354"/>
                <a:gd name="T19" fmla="*/ 233 h 235"/>
                <a:gd name="T20" fmla="*/ 35 w 354"/>
                <a:gd name="T21" fmla="*/ 232 h 235"/>
                <a:gd name="T22" fmla="*/ 43 w 354"/>
                <a:gd name="T23" fmla="*/ 227 h 235"/>
                <a:gd name="T24" fmla="*/ 150 w 354"/>
                <a:gd name="T25" fmla="*/ 209 h 235"/>
                <a:gd name="T26" fmla="*/ 150 w 354"/>
                <a:gd name="T27" fmla="*/ 214 h 235"/>
                <a:gd name="T28" fmla="*/ 154 w 354"/>
                <a:gd name="T29" fmla="*/ 223 h 235"/>
                <a:gd name="T30" fmla="*/ 161 w 354"/>
                <a:gd name="T31" fmla="*/ 230 h 235"/>
                <a:gd name="T32" fmla="*/ 171 w 354"/>
                <a:gd name="T33" fmla="*/ 234 h 235"/>
                <a:gd name="T34" fmla="*/ 176 w 354"/>
                <a:gd name="T35" fmla="*/ 235 h 235"/>
                <a:gd name="T36" fmla="*/ 186 w 354"/>
                <a:gd name="T37" fmla="*/ 233 h 235"/>
                <a:gd name="T38" fmla="*/ 195 w 354"/>
                <a:gd name="T39" fmla="*/ 227 h 235"/>
                <a:gd name="T40" fmla="*/ 200 w 354"/>
                <a:gd name="T41" fmla="*/ 219 h 235"/>
                <a:gd name="T42" fmla="*/ 203 w 354"/>
                <a:gd name="T43" fmla="*/ 209 h 235"/>
                <a:gd name="T44" fmla="*/ 310 w 354"/>
                <a:gd name="T45" fmla="*/ 227 h 235"/>
                <a:gd name="T46" fmla="*/ 315 w 354"/>
                <a:gd name="T47" fmla="*/ 229 h 235"/>
                <a:gd name="T48" fmla="*/ 323 w 354"/>
                <a:gd name="T49" fmla="*/ 233 h 235"/>
                <a:gd name="T50" fmla="*/ 328 w 354"/>
                <a:gd name="T51" fmla="*/ 233 h 235"/>
                <a:gd name="T52" fmla="*/ 339 w 354"/>
                <a:gd name="T53" fmla="*/ 230 h 235"/>
                <a:gd name="T54" fmla="*/ 348 w 354"/>
                <a:gd name="T55" fmla="*/ 224 h 235"/>
                <a:gd name="T56" fmla="*/ 350 w 354"/>
                <a:gd name="T57" fmla="*/ 219 h 235"/>
                <a:gd name="T58" fmla="*/ 354 w 354"/>
                <a:gd name="T59" fmla="*/ 209 h 235"/>
                <a:gd name="T60" fmla="*/ 353 w 354"/>
                <a:gd name="T61" fmla="*/ 199 h 235"/>
                <a:gd name="T62" fmla="*/ 348 w 354"/>
                <a:gd name="T63" fmla="*/ 190 h 235"/>
                <a:gd name="T64" fmla="*/ 203 w 354"/>
                <a:gd name="T65" fmla="*/ 6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4" h="235">
                  <a:moveTo>
                    <a:pt x="203" y="69"/>
                  </a:moveTo>
                  <a:lnTo>
                    <a:pt x="203" y="0"/>
                  </a:lnTo>
                  <a:lnTo>
                    <a:pt x="150" y="0"/>
                  </a:lnTo>
                  <a:lnTo>
                    <a:pt x="150" y="69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5" y="190"/>
                  </a:lnTo>
                  <a:lnTo>
                    <a:pt x="2" y="195"/>
                  </a:lnTo>
                  <a:lnTo>
                    <a:pt x="0" y="199"/>
                  </a:lnTo>
                  <a:lnTo>
                    <a:pt x="0" y="204"/>
                  </a:lnTo>
                  <a:lnTo>
                    <a:pt x="0" y="209"/>
                  </a:lnTo>
                  <a:lnTo>
                    <a:pt x="0" y="214"/>
                  </a:lnTo>
                  <a:lnTo>
                    <a:pt x="2" y="219"/>
                  </a:lnTo>
                  <a:lnTo>
                    <a:pt x="5" y="224"/>
                  </a:lnTo>
                  <a:lnTo>
                    <a:pt x="5" y="224"/>
                  </a:lnTo>
                  <a:lnTo>
                    <a:pt x="10" y="228"/>
                  </a:lnTo>
                  <a:lnTo>
                    <a:pt x="15" y="230"/>
                  </a:lnTo>
                  <a:lnTo>
                    <a:pt x="20" y="233"/>
                  </a:lnTo>
                  <a:lnTo>
                    <a:pt x="26" y="233"/>
                  </a:lnTo>
                  <a:lnTo>
                    <a:pt x="26" y="233"/>
                  </a:lnTo>
                  <a:lnTo>
                    <a:pt x="30" y="233"/>
                  </a:lnTo>
                  <a:lnTo>
                    <a:pt x="35" y="232"/>
                  </a:lnTo>
                  <a:lnTo>
                    <a:pt x="39" y="230"/>
                  </a:lnTo>
                  <a:lnTo>
                    <a:pt x="43" y="227"/>
                  </a:lnTo>
                  <a:lnTo>
                    <a:pt x="150" y="138"/>
                  </a:lnTo>
                  <a:lnTo>
                    <a:pt x="150" y="209"/>
                  </a:lnTo>
                  <a:lnTo>
                    <a:pt x="150" y="209"/>
                  </a:lnTo>
                  <a:lnTo>
                    <a:pt x="150" y="214"/>
                  </a:lnTo>
                  <a:lnTo>
                    <a:pt x="151" y="219"/>
                  </a:lnTo>
                  <a:lnTo>
                    <a:pt x="154" y="223"/>
                  </a:lnTo>
                  <a:lnTo>
                    <a:pt x="158" y="227"/>
                  </a:lnTo>
                  <a:lnTo>
                    <a:pt x="161" y="230"/>
                  </a:lnTo>
                  <a:lnTo>
                    <a:pt x="166" y="233"/>
                  </a:lnTo>
                  <a:lnTo>
                    <a:pt x="171" y="234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81" y="234"/>
                  </a:lnTo>
                  <a:lnTo>
                    <a:pt x="186" y="233"/>
                  </a:lnTo>
                  <a:lnTo>
                    <a:pt x="191" y="230"/>
                  </a:lnTo>
                  <a:lnTo>
                    <a:pt x="195" y="227"/>
                  </a:lnTo>
                  <a:lnTo>
                    <a:pt x="198" y="223"/>
                  </a:lnTo>
                  <a:lnTo>
                    <a:pt x="200" y="219"/>
                  </a:lnTo>
                  <a:lnTo>
                    <a:pt x="201" y="214"/>
                  </a:lnTo>
                  <a:lnTo>
                    <a:pt x="203" y="209"/>
                  </a:lnTo>
                  <a:lnTo>
                    <a:pt x="203" y="137"/>
                  </a:lnTo>
                  <a:lnTo>
                    <a:pt x="310" y="227"/>
                  </a:lnTo>
                  <a:lnTo>
                    <a:pt x="310" y="227"/>
                  </a:lnTo>
                  <a:lnTo>
                    <a:pt x="315" y="229"/>
                  </a:lnTo>
                  <a:lnTo>
                    <a:pt x="319" y="232"/>
                  </a:lnTo>
                  <a:lnTo>
                    <a:pt x="323" y="233"/>
                  </a:lnTo>
                  <a:lnTo>
                    <a:pt x="328" y="233"/>
                  </a:lnTo>
                  <a:lnTo>
                    <a:pt x="328" y="233"/>
                  </a:lnTo>
                  <a:lnTo>
                    <a:pt x="333" y="233"/>
                  </a:lnTo>
                  <a:lnTo>
                    <a:pt x="339" y="230"/>
                  </a:lnTo>
                  <a:lnTo>
                    <a:pt x="344" y="228"/>
                  </a:lnTo>
                  <a:lnTo>
                    <a:pt x="348" y="224"/>
                  </a:lnTo>
                  <a:lnTo>
                    <a:pt x="348" y="224"/>
                  </a:lnTo>
                  <a:lnTo>
                    <a:pt x="350" y="219"/>
                  </a:lnTo>
                  <a:lnTo>
                    <a:pt x="353" y="214"/>
                  </a:lnTo>
                  <a:lnTo>
                    <a:pt x="354" y="209"/>
                  </a:lnTo>
                  <a:lnTo>
                    <a:pt x="354" y="204"/>
                  </a:lnTo>
                  <a:lnTo>
                    <a:pt x="353" y="199"/>
                  </a:lnTo>
                  <a:lnTo>
                    <a:pt x="352" y="195"/>
                  </a:lnTo>
                  <a:lnTo>
                    <a:pt x="348" y="190"/>
                  </a:lnTo>
                  <a:lnTo>
                    <a:pt x="344" y="187"/>
                  </a:lnTo>
                  <a:lnTo>
                    <a:pt x="203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  <p:sp>
          <p:nvSpPr>
            <p:cNvPr id="42" name="Freeform 58">
              <a:extLst>
                <a:ext uri="{FF2B5EF4-FFF2-40B4-BE49-F238E27FC236}">
                  <a16:creationId xmlns:a16="http://schemas.microsoft.com/office/drawing/2014/main" id="{E849A84F-AB99-CA58-8CDD-80A10AE89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25" y="2185988"/>
              <a:ext cx="398463" cy="349250"/>
            </a:xfrm>
            <a:custGeom>
              <a:avLst/>
              <a:gdLst>
                <a:gd name="T0" fmla="*/ 314 w 1005"/>
                <a:gd name="T1" fmla="*/ 0 h 881"/>
                <a:gd name="T2" fmla="*/ 334 w 1005"/>
                <a:gd name="T3" fmla="*/ 38 h 881"/>
                <a:gd name="T4" fmla="*/ 904 w 1005"/>
                <a:gd name="T5" fmla="*/ 493 h 881"/>
                <a:gd name="T6" fmla="*/ 900 w 1005"/>
                <a:gd name="T7" fmla="*/ 513 h 881"/>
                <a:gd name="T8" fmla="*/ 881 w 1005"/>
                <a:gd name="T9" fmla="*/ 537 h 881"/>
                <a:gd name="T10" fmla="*/ 851 w 1005"/>
                <a:gd name="T11" fmla="*/ 545 h 881"/>
                <a:gd name="T12" fmla="*/ 358 w 1005"/>
                <a:gd name="T13" fmla="*/ 368 h 881"/>
                <a:gd name="T14" fmla="*/ 347 w 1005"/>
                <a:gd name="T15" fmla="*/ 320 h 881"/>
                <a:gd name="T16" fmla="*/ 333 w 1005"/>
                <a:gd name="T17" fmla="*/ 299 h 881"/>
                <a:gd name="T18" fmla="*/ 312 w 1005"/>
                <a:gd name="T19" fmla="*/ 280 h 881"/>
                <a:gd name="T20" fmla="*/ 283 w 1005"/>
                <a:gd name="T21" fmla="*/ 266 h 881"/>
                <a:gd name="T22" fmla="*/ 106 w 1005"/>
                <a:gd name="T23" fmla="*/ 261 h 881"/>
                <a:gd name="T24" fmla="*/ 75 w 1005"/>
                <a:gd name="T25" fmla="*/ 266 h 881"/>
                <a:gd name="T26" fmla="*/ 46 w 1005"/>
                <a:gd name="T27" fmla="*/ 280 h 881"/>
                <a:gd name="T28" fmla="*/ 25 w 1005"/>
                <a:gd name="T29" fmla="*/ 300 h 881"/>
                <a:gd name="T30" fmla="*/ 11 w 1005"/>
                <a:gd name="T31" fmla="*/ 320 h 881"/>
                <a:gd name="T32" fmla="*/ 0 w 1005"/>
                <a:gd name="T33" fmla="*/ 368 h 881"/>
                <a:gd name="T34" fmla="*/ 1 w 1005"/>
                <a:gd name="T35" fmla="*/ 574 h 881"/>
                <a:gd name="T36" fmla="*/ 19 w 1005"/>
                <a:gd name="T37" fmla="*/ 618 h 881"/>
                <a:gd name="T38" fmla="*/ 31 w 1005"/>
                <a:gd name="T39" fmla="*/ 633 h 881"/>
                <a:gd name="T40" fmla="*/ 46 w 1005"/>
                <a:gd name="T41" fmla="*/ 645 h 881"/>
                <a:gd name="T42" fmla="*/ 75 w 1005"/>
                <a:gd name="T43" fmla="*/ 881 h 881"/>
                <a:gd name="T44" fmla="*/ 128 w 1005"/>
                <a:gd name="T45" fmla="*/ 612 h 881"/>
                <a:gd name="T46" fmla="*/ 100 w 1005"/>
                <a:gd name="T47" fmla="*/ 612 h 881"/>
                <a:gd name="T48" fmla="*/ 83 w 1005"/>
                <a:gd name="T49" fmla="*/ 605 h 881"/>
                <a:gd name="T50" fmla="*/ 65 w 1005"/>
                <a:gd name="T51" fmla="*/ 592 h 881"/>
                <a:gd name="T52" fmla="*/ 55 w 1005"/>
                <a:gd name="T53" fmla="*/ 573 h 881"/>
                <a:gd name="T54" fmla="*/ 53 w 1005"/>
                <a:gd name="T55" fmla="*/ 368 h 881"/>
                <a:gd name="T56" fmla="*/ 58 w 1005"/>
                <a:gd name="T57" fmla="*/ 346 h 881"/>
                <a:gd name="T58" fmla="*/ 76 w 1005"/>
                <a:gd name="T59" fmla="*/ 323 h 881"/>
                <a:gd name="T60" fmla="*/ 106 w 1005"/>
                <a:gd name="T61" fmla="*/ 314 h 881"/>
                <a:gd name="T62" fmla="*/ 262 w 1005"/>
                <a:gd name="T63" fmla="*/ 315 h 881"/>
                <a:gd name="T64" fmla="*/ 289 w 1005"/>
                <a:gd name="T65" fmla="*/ 329 h 881"/>
                <a:gd name="T66" fmla="*/ 304 w 1005"/>
                <a:gd name="T67" fmla="*/ 356 h 881"/>
                <a:gd name="T68" fmla="*/ 305 w 1005"/>
                <a:gd name="T69" fmla="*/ 558 h 881"/>
                <a:gd name="T70" fmla="*/ 300 w 1005"/>
                <a:gd name="T71" fmla="*/ 580 h 881"/>
                <a:gd name="T72" fmla="*/ 287 w 1005"/>
                <a:gd name="T73" fmla="*/ 598 h 881"/>
                <a:gd name="T74" fmla="*/ 275 w 1005"/>
                <a:gd name="T75" fmla="*/ 605 h 881"/>
                <a:gd name="T76" fmla="*/ 252 w 1005"/>
                <a:gd name="T77" fmla="*/ 612 h 881"/>
                <a:gd name="T78" fmla="*/ 230 w 1005"/>
                <a:gd name="T79" fmla="*/ 881 h 881"/>
                <a:gd name="T80" fmla="*/ 283 w 1005"/>
                <a:gd name="T81" fmla="*/ 659 h 881"/>
                <a:gd name="T82" fmla="*/ 312 w 1005"/>
                <a:gd name="T83" fmla="*/ 645 h 881"/>
                <a:gd name="T84" fmla="*/ 333 w 1005"/>
                <a:gd name="T85" fmla="*/ 625 h 881"/>
                <a:gd name="T86" fmla="*/ 345 w 1005"/>
                <a:gd name="T87" fmla="*/ 608 h 881"/>
                <a:gd name="T88" fmla="*/ 851 w 1005"/>
                <a:gd name="T89" fmla="*/ 598 h 881"/>
                <a:gd name="T90" fmla="*/ 882 w 1005"/>
                <a:gd name="T91" fmla="*/ 593 h 881"/>
                <a:gd name="T92" fmla="*/ 910 w 1005"/>
                <a:gd name="T93" fmla="*/ 579 h 881"/>
                <a:gd name="T94" fmla="*/ 932 w 1005"/>
                <a:gd name="T95" fmla="*/ 559 h 881"/>
                <a:gd name="T96" fmla="*/ 949 w 1005"/>
                <a:gd name="T97" fmla="*/ 533 h 881"/>
                <a:gd name="T98" fmla="*/ 956 w 1005"/>
                <a:gd name="T99" fmla="*/ 503 h 881"/>
                <a:gd name="T100" fmla="*/ 979 w 1005"/>
                <a:gd name="T101" fmla="*/ 52 h 881"/>
                <a:gd name="T102" fmla="*/ 989 w 1005"/>
                <a:gd name="T103" fmla="*/ 51 h 881"/>
                <a:gd name="T104" fmla="*/ 1001 w 1005"/>
                <a:gd name="T105" fmla="*/ 41 h 881"/>
                <a:gd name="T106" fmla="*/ 1005 w 1005"/>
                <a:gd name="T107" fmla="*/ 26 h 881"/>
                <a:gd name="T108" fmla="*/ 1004 w 1005"/>
                <a:gd name="T109" fmla="*/ 16 h 881"/>
                <a:gd name="T110" fmla="*/ 994 w 1005"/>
                <a:gd name="T111" fmla="*/ 5 h 881"/>
                <a:gd name="T112" fmla="*/ 979 w 1005"/>
                <a:gd name="T113" fmla="*/ 0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5" h="881">
                  <a:moveTo>
                    <a:pt x="979" y="0"/>
                  </a:moveTo>
                  <a:lnTo>
                    <a:pt x="314" y="0"/>
                  </a:lnTo>
                  <a:lnTo>
                    <a:pt x="314" y="0"/>
                  </a:lnTo>
                  <a:lnTo>
                    <a:pt x="322" y="12"/>
                  </a:lnTo>
                  <a:lnTo>
                    <a:pt x="329" y="25"/>
                  </a:lnTo>
                  <a:lnTo>
                    <a:pt x="334" y="38"/>
                  </a:lnTo>
                  <a:lnTo>
                    <a:pt x="339" y="52"/>
                  </a:lnTo>
                  <a:lnTo>
                    <a:pt x="904" y="52"/>
                  </a:lnTo>
                  <a:lnTo>
                    <a:pt x="904" y="493"/>
                  </a:lnTo>
                  <a:lnTo>
                    <a:pt x="904" y="493"/>
                  </a:lnTo>
                  <a:lnTo>
                    <a:pt x="902" y="503"/>
                  </a:lnTo>
                  <a:lnTo>
                    <a:pt x="900" y="513"/>
                  </a:lnTo>
                  <a:lnTo>
                    <a:pt x="895" y="522"/>
                  </a:lnTo>
                  <a:lnTo>
                    <a:pt x="889" y="530"/>
                  </a:lnTo>
                  <a:lnTo>
                    <a:pt x="881" y="537"/>
                  </a:lnTo>
                  <a:lnTo>
                    <a:pt x="872" y="542"/>
                  </a:lnTo>
                  <a:lnTo>
                    <a:pt x="862" y="544"/>
                  </a:lnTo>
                  <a:lnTo>
                    <a:pt x="851" y="545"/>
                  </a:lnTo>
                  <a:lnTo>
                    <a:pt x="358" y="545"/>
                  </a:lnTo>
                  <a:lnTo>
                    <a:pt x="358" y="368"/>
                  </a:lnTo>
                  <a:lnTo>
                    <a:pt x="358" y="368"/>
                  </a:lnTo>
                  <a:lnTo>
                    <a:pt x="357" y="351"/>
                  </a:lnTo>
                  <a:lnTo>
                    <a:pt x="353" y="335"/>
                  </a:lnTo>
                  <a:lnTo>
                    <a:pt x="347" y="320"/>
                  </a:lnTo>
                  <a:lnTo>
                    <a:pt x="339" y="308"/>
                  </a:lnTo>
                  <a:lnTo>
                    <a:pt x="339" y="308"/>
                  </a:lnTo>
                  <a:lnTo>
                    <a:pt x="333" y="299"/>
                  </a:lnTo>
                  <a:lnTo>
                    <a:pt x="327" y="293"/>
                  </a:lnTo>
                  <a:lnTo>
                    <a:pt x="319" y="286"/>
                  </a:lnTo>
                  <a:lnTo>
                    <a:pt x="312" y="280"/>
                  </a:lnTo>
                  <a:lnTo>
                    <a:pt x="312" y="280"/>
                  </a:lnTo>
                  <a:lnTo>
                    <a:pt x="298" y="272"/>
                  </a:lnTo>
                  <a:lnTo>
                    <a:pt x="283" y="266"/>
                  </a:lnTo>
                  <a:lnTo>
                    <a:pt x="268" y="262"/>
                  </a:lnTo>
                  <a:lnTo>
                    <a:pt x="252" y="261"/>
                  </a:lnTo>
                  <a:lnTo>
                    <a:pt x="106" y="261"/>
                  </a:lnTo>
                  <a:lnTo>
                    <a:pt x="106" y="261"/>
                  </a:lnTo>
                  <a:lnTo>
                    <a:pt x="90" y="262"/>
                  </a:lnTo>
                  <a:lnTo>
                    <a:pt x="75" y="266"/>
                  </a:lnTo>
                  <a:lnTo>
                    <a:pt x="60" y="272"/>
                  </a:lnTo>
                  <a:lnTo>
                    <a:pt x="46" y="280"/>
                  </a:lnTo>
                  <a:lnTo>
                    <a:pt x="46" y="280"/>
                  </a:lnTo>
                  <a:lnTo>
                    <a:pt x="39" y="286"/>
                  </a:lnTo>
                  <a:lnTo>
                    <a:pt x="31" y="293"/>
                  </a:lnTo>
                  <a:lnTo>
                    <a:pt x="25" y="300"/>
                  </a:lnTo>
                  <a:lnTo>
                    <a:pt x="19" y="308"/>
                  </a:lnTo>
                  <a:lnTo>
                    <a:pt x="19" y="308"/>
                  </a:lnTo>
                  <a:lnTo>
                    <a:pt x="11" y="320"/>
                  </a:lnTo>
                  <a:lnTo>
                    <a:pt x="5" y="335"/>
                  </a:lnTo>
                  <a:lnTo>
                    <a:pt x="1" y="351"/>
                  </a:lnTo>
                  <a:lnTo>
                    <a:pt x="0" y="368"/>
                  </a:lnTo>
                  <a:lnTo>
                    <a:pt x="0" y="558"/>
                  </a:lnTo>
                  <a:lnTo>
                    <a:pt x="0" y="558"/>
                  </a:lnTo>
                  <a:lnTo>
                    <a:pt x="1" y="574"/>
                  </a:lnTo>
                  <a:lnTo>
                    <a:pt x="5" y="590"/>
                  </a:lnTo>
                  <a:lnTo>
                    <a:pt x="11" y="604"/>
                  </a:lnTo>
                  <a:lnTo>
                    <a:pt x="19" y="618"/>
                  </a:lnTo>
                  <a:lnTo>
                    <a:pt x="19" y="618"/>
                  </a:lnTo>
                  <a:lnTo>
                    <a:pt x="25" y="625"/>
                  </a:lnTo>
                  <a:lnTo>
                    <a:pt x="31" y="633"/>
                  </a:lnTo>
                  <a:lnTo>
                    <a:pt x="39" y="639"/>
                  </a:lnTo>
                  <a:lnTo>
                    <a:pt x="46" y="645"/>
                  </a:lnTo>
                  <a:lnTo>
                    <a:pt x="46" y="645"/>
                  </a:lnTo>
                  <a:lnTo>
                    <a:pt x="60" y="653"/>
                  </a:lnTo>
                  <a:lnTo>
                    <a:pt x="75" y="659"/>
                  </a:lnTo>
                  <a:lnTo>
                    <a:pt x="75" y="881"/>
                  </a:lnTo>
                  <a:lnTo>
                    <a:pt x="128" y="881"/>
                  </a:lnTo>
                  <a:lnTo>
                    <a:pt x="128" y="664"/>
                  </a:lnTo>
                  <a:lnTo>
                    <a:pt x="128" y="612"/>
                  </a:lnTo>
                  <a:lnTo>
                    <a:pt x="106" y="612"/>
                  </a:lnTo>
                  <a:lnTo>
                    <a:pt x="106" y="612"/>
                  </a:lnTo>
                  <a:lnTo>
                    <a:pt x="100" y="612"/>
                  </a:lnTo>
                  <a:lnTo>
                    <a:pt x="94" y="610"/>
                  </a:lnTo>
                  <a:lnTo>
                    <a:pt x="83" y="605"/>
                  </a:lnTo>
                  <a:lnTo>
                    <a:pt x="83" y="605"/>
                  </a:lnTo>
                  <a:lnTo>
                    <a:pt x="76" y="602"/>
                  </a:lnTo>
                  <a:lnTo>
                    <a:pt x="70" y="598"/>
                  </a:lnTo>
                  <a:lnTo>
                    <a:pt x="65" y="592"/>
                  </a:lnTo>
                  <a:lnTo>
                    <a:pt x="61" y="587"/>
                  </a:lnTo>
                  <a:lnTo>
                    <a:pt x="58" y="580"/>
                  </a:lnTo>
                  <a:lnTo>
                    <a:pt x="55" y="573"/>
                  </a:lnTo>
                  <a:lnTo>
                    <a:pt x="54" y="565"/>
                  </a:lnTo>
                  <a:lnTo>
                    <a:pt x="53" y="558"/>
                  </a:lnTo>
                  <a:lnTo>
                    <a:pt x="53" y="368"/>
                  </a:lnTo>
                  <a:lnTo>
                    <a:pt x="53" y="368"/>
                  </a:lnTo>
                  <a:lnTo>
                    <a:pt x="54" y="356"/>
                  </a:lnTo>
                  <a:lnTo>
                    <a:pt x="58" y="346"/>
                  </a:lnTo>
                  <a:lnTo>
                    <a:pt x="61" y="338"/>
                  </a:lnTo>
                  <a:lnTo>
                    <a:pt x="69" y="329"/>
                  </a:lnTo>
                  <a:lnTo>
                    <a:pt x="76" y="323"/>
                  </a:lnTo>
                  <a:lnTo>
                    <a:pt x="85" y="318"/>
                  </a:lnTo>
                  <a:lnTo>
                    <a:pt x="95" y="315"/>
                  </a:lnTo>
                  <a:lnTo>
                    <a:pt x="106" y="314"/>
                  </a:lnTo>
                  <a:lnTo>
                    <a:pt x="252" y="314"/>
                  </a:lnTo>
                  <a:lnTo>
                    <a:pt x="252" y="314"/>
                  </a:lnTo>
                  <a:lnTo>
                    <a:pt x="262" y="315"/>
                  </a:lnTo>
                  <a:lnTo>
                    <a:pt x="272" y="318"/>
                  </a:lnTo>
                  <a:lnTo>
                    <a:pt x="282" y="323"/>
                  </a:lnTo>
                  <a:lnTo>
                    <a:pt x="289" y="329"/>
                  </a:lnTo>
                  <a:lnTo>
                    <a:pt x="295" y="338"/>
                  </a:lnTo>
                  <a:lnTo>
                    <a:pt x="300" y="346"/>
                  </a:lnTo>
                  <a:lnTo>
                    <a:pt x="304" y="356"/>
                  </a:lnTo>
                  <a:lnTo>
                    <a:pt x="305" y="368"/>
                  </a:lnTo>
                  <a:lnTo>
                    <a:pt x="305" y="545"/>
                  </a:lnTo>
                  <a:lnTo>
                    <a:pt x="305" y="558"/>
                  </a:lnTo>
                  <a:lnTo>
                    <a:pt x="305" y="558"/>
                  </a:lnTo>
                  <a:lnTo>
                    <a:pt x="304" y="569"/>
                  </a:lnTo>
                  <a:lnTo>
                    <a:pt x="300" y="580"/>
                  </a:lnTo>
                  <a:lnTo>
                    <a:pt x="294" y="589"/>
                  </a:lnTo>
                  <a:lnTo>
                    <a:pt x="287" y="598"/>
                  </a:lnTo>
                  <a:lnTo>
                    <a:pt x="287" y="598"/>
                  </a:lnTo>
                  <a:lnTo>
                    <a:pt x="282" y="602"/>
                  </a:lnTo>
                  <a:lnTo>
                    <a:pt x="275" y="605"/>
                  </a:lnTo>
                  <a:lnTo>
                    <a:pt x="275" y="605"/>
                  </a:lnTo>
                  <a:lnTo>
                    <a:pt x="264" y="610"/>
                  </a:lnTo>
                  <a:lnTo>
                    <a:pt x="258" y="612"/>
                  </a:lnTo>
                  <a:lnTo>
                    <a:pt x="252" y="612"/>
                  </a:lnTo>
                  <a:lnTo>
                    <a:pt x="230" y="612"/>
                  </a:lnTo>
                  <a:lnTo>
                    <a:pt x="230" y="664"/>
                  </a:lnTo>
                  <a:lnTo>
                    <a:pt x="230" y="881"/>
                  </a:lnTo>
                  <a:lnTo>
                    <a:pt x="283" y="881"/>
                  </a:lnTo>
                  <a:lnTo>
                    <a:pt x="283" y="659"/>
                  </a:lnTo>
                  <a:lnTo>
                    <a:pt x="283" y="659"/>
                  </a:lnTo>
                  <a:lnTo>
                    <a:pt x="298" y="653"/>
                  </a:lnTo>
                  <a:lnTo>
                    <a:pt x="312" y="645"/>
                  </a:lnTo>
                  <a:lnTo>
                    <a:pt x="312" y="645"/>
                  </a:lnTo>
                  <a:lnTo>
                    <a:pt x="319" y="639"/>
                  </a:lnTo>
                  <a:lnTo>
                    <a:pt x="327" y="633"/>
                  </a:lnTo>
                  <a:lnTo>
                    <a:pt x="333" y="625"/>
                  </a:lnTo>
                  <a:lnTo>
                    <a:pt x="339" y="618"/>
                  </a:lnTo>
                  <a:lnTo>
                    <a:pt x="339" y="618"/>
                  </a:lnTo>
                  <a:lnTo>
                    <a:pt x="345" y="608"/>
                  </a:lnTo>
                  <a:lnTo>
                    <a:pt x="349" y="598"/>
                  </a:lnTo>
                  <a:lnTo>
                    <a:pt x="851" y="598"/>
                  </a:lnTo>
                  <a:lnTo>
                    <a:pt x="851" y="598"/>
                  </a:lnTo>
                  <a:lnTo>
                    <a:pt x="862" y="597"/>
                  </a:lnTo>
                  <a:lnTo>
                    <a:pt x="872" y="595"/>
                  </a:lnTo>
                  <a:lnTo>
                    <a:pt x="882" y="593"/>
                  </a:lnTo>
                  <a:lnTo>
                    <a:pt x="892" y="589"/>
                  </a:lnTo>
                  <a:lnTo>
                    <a:pt x="901" y="585"/>
                  </a:lnTo>
                  <a:lnTo>
                    <a:pt x="910" y="579"/>
                  </a:lnTo>
                  <a:lnTo>
                    <a:pt x="919" y="574"/>
                  </a:lnTo>
                  <a:lnTo>
                    <a:pt x="926" y="567"/>
                  </a:lnTo>
                  <a:lnTo>
                    <a:pt x="932" y="559"/>
                  </a:lnTo>
                  <a:lnTo>
                    <a:pt x="939" y="552"/>
                  </a:lnTo>
                  <a:lnTo>
                    <a:pt x="944" y="543"/>
                  </a:lnTo>
                  <a:lnTo>
                    <a:pt x="949" y="533"/>
                  </a:lnTo>
                  <a:lnTo>
                    <a:pt x="951" y="524"/>
                  </a:lnTo>
                  <a:lnTo>
                    <a:pt x="954" y="514"/>
                  </a:lnTo>
                  <a:lnTo>
                    <a:pt x="956" y="503"/>
                  </a:lnTo>
                  <a:lnTo>
                    <a:pt x="956" y="493"/>
                  </a:lnTo>
                  <a:lnTo>
                    <a:pt x="956" y="52"/>
                  </a:lnTo>
                  <a:lnTo>
                    <a:pt x="979" y="52"/>
                  </a:lnTo>
                  <a:lnTo>
                    <a:pt x="979" y="52"/>
                  </a:lnTo>
                  <a:lnTo>
                    <a:pt x="985" y="52"/>
                  </a:lnTo>
                  <a:lnTo>
                    <a:pt x="989" y="51"/>
                  </a:lnTo>
                  <a:lnTo>
                    <a:pt x="994" y="48"/>
                  </a:lnTo>
                  <a:lnTo>
                    <a:pt x="997" y="45"/>
                  </a:lnTo>
                  <a:lnTo>
                    <a:pt x="1001" y="41"/>
                  </a:lnTo>
                  <a:lnTo>
                    <a:pt x="1004" y="37"/>
                  </a:lnTo>
                  <a:lnTo>
                    <a:pt x="1005" y="32"/>
                  </a:lnTo>
                  <a:lnTo>
                    <a:pt x="1005" y="26"/>
                  </a:lnTo>
                  <a:lnTo>
                    <a:pt x="1005" y="26"/>
                  </a:lnTo>
                  <a:lnTo>
                    <a:pt x="1005" y="21"/>
                  </a:lnTo>
                  <a:lnTo>
                    <a:pt x="1004" y="16"/>
                  </a:lnTo>
                  <a:lnTo>
                    <a:pt x="1001" y="12"/>
                  </a:lnTo>
                  <a:lnTo>
                    <a:pt x="997" y="8"/>
                  </a:lnTo>
                  <a:lnTo>
                    <a:pt x="994" y="5"/>
                  </a:lnTo>
                  <a:lnTo>
                    <a:pt x="989" y="2"/>
                  </a:lnTo>
                  <a:lnTo>
                    <a:pt x="985" y="1"/>
                  </a:lnTo>
                  <a:lnTo>
                    <a:pt x="979" y="0"/>
                  </a:lnTo>
                  <a:lnTo>
                    <a:pt x="9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  <p:sp>
          <p:nvSpPr>
            <p:cNvPr id="43" name="Freeform 59">
              <a:extLst>
                <a:ext uri="{FF2B5EF4-FFF2-40B4-BE49-F238E27FC236}">
                  <a16:creationId xmlns:a16="http://schemas.microsoft.com/office/drawing/2014/main" id="{02059E0E-9304-7867-13BE-27BA40F620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638" y="2176463"/>
              <a:ext cx="95250" cy="95250"/>
            </a:xfrm>
            <a:custGeom>
              <a:avLst/>
              <a:gdLst>
                <a:gd name="T0" fmla="*/ 120 w 240"/>
                <a:gd name="T1" fmla="*/ 240 h 240"/>
                <a:gd name="T2" fmla="*/ 144 w 240"/>
                <a:gd name="T3" fmla="*/ 238 h 240"/>
                <a:gd name="T4" fmla="*/ 166 w 240"/>
                <a:gd name="T5" fmla="*/ 230 h 240"/>
                <a:gd name="T6" fmla="*/ 186 w 240"/>
                <a:gd name="T7" fmla="*/ 220 h 240"/>
                <a:gd name="T8" fmla="*/ 205 w 240"/>
                <a:gd name="T9" fmla="*/ 205 h 240"/>
                <a:gd name="T10" fmla="*/ 219 w 240"/>
                <a:gd name="T11" fmla="*/ 188 h 240"/>
                <a:gd name="T12" fmla="*/ 230 w 240"/>
                <a:gd name="T13" fmla="*/ 167 h 240"/>
                <a:gd name="T14" fmla="*/ 238 w 240"/>
                <a:gd name="T15" fmla="*/ 144 h 240"/>
                <a:gd name="T16" fmla="*/ 240 w 240"/>
                <a:gd name="T17" fmla="*/ 120 h 240"/>
                <a:gd name="T18" fmla="*/ 239 w 240"/>
                <a:gd name="T19" fmla="*/ 108 h 240"/>
                <a:gd name="T20" fmla="*/ 234 w 240"/>
                <a:gd name="T21" fmla="*/ 84 h 240"/>
                <a:gd name="T22" fmla="*/ 225 w 240"/>
                <a:gd name="T23" fmla="*/ 63 h 240"/>
                <a:gd name="T24" fmla="*/ 213 w 240"/>
                <a:gd name="T25" fmla="*/ 44 h 240"/>
                <a:gd name="T26" fmla="*/ 196 w 240"/>
                <a:gd name="T27" fmla="*/ 28 h 240"/>
                <a:gd name="T28" fmla="*/ 178 w 240"/>
                <a:gd name="T29" fmla="*/ 15 h 240"/>
                <a:gd name="T30" fmla="*/ 155 w 240"/>
                <a:gd name="T31" fmla="*/ 5 h 240"/>
                <a:gd name="T32" fmla="*/ 132 w 240"/>
                <a:gd name="T33" fmla="*/ 1 h 240"/>
                <a:gd name="T34" fmla="*/ 120 w 240"/>
                <a:gd name="T35" fmla="*/ 0 h 240"/>
                <a:gd name="T36" fmla="*/ 96 w 240"/>
                <a:gd name="T37" fmla="*/ 3 h 240"/>
                <a:gd name="T38" fmla="*/ 74 w 240"/>
                <a:gd name="T39" fmla="*/ 10 h 240"/>
                <a:gd name="T40" fmla="*/ 52 w 240"/>
                <a:gd name="T41" fmla="*/ 21 h 240"/>
                <a:gd name="T42" fmla="*/ 35 w 240"/>
                <a:gd name="T43" fmla="*/ 35 h 240"/>
                <a:gd name="T44" fmla="*/ 20 w 240"/>
                <a:gd name="T45" fmla="*/ 53 h 240"/>
                <a:gd name="T46" fmla="*/ 10 w 240"/>
                <a:gd name="T47" fmla="*/ 74 h 240"/>
                <a:gd name="T48" fmla="*/ 2 w 240"/>
                <a:gd name="T49" fmla="*/ 96 h 240"/>
                <a:gd name="T50" fmla="*/ 0 w 240"/>
                <a:gd name="T51" fmla="*/ 120 h 240"/>
                <a:gd name="T52" fmla="*/ 0 w 240"/>
                <a:gd name="T53" fmla="*/ 133 h 240"/>
                <a:gd name="T54" fmla="*/ 5 w 240"/>
                <a:gd name="T55" fmla="*/ 157 h 240"/>
                <a:gd name="T56" fmla="*/ 15 w 240"/>
                <a:gd name="T57" fmla="*/ 178 h 240"/>
                <a:gd name="T58" fmla="*/ 27 w 240"/>
                <a:gd name="T59" fmla="*/ 197 h 240"/>
                <a:gd name="T60" fmla="*/ 44 w 240"/>
                <a:gd name="T61" fmla="*/ 213 h 240"/>
                <a:gd name="T62" fmla="*/ 62 w 240"/>
                <a:gd name="T63" fmla="*/ 225 h 240"/>
                <a:gd name="T64" fmla="*/ 84 w 240"/>
                <a:gd name="T65" fmla="*/ 235 h 240"/>
                <a:gd name="T66" fmla="*/ 107 w 240"/>
                <a:gd name="T67" fmla="*/ 239 h 240"/>
                <a:gd name="T68" fmla="*/ 120 w 240"/>
                <a:gd name="T69" fmla="*/ 240 h 240"/>
                <a:gd name="T70" fmla="*/ 120 w 240"/>
                <a:gd name="T71" fmla="*/ 53 h 240"/>
                <a:gd name="T72" fmla="*/ 146 w 240"/>
                <a:gd name="T73" fmla="*/ 58 h 240"/>
                <a:gd name="T74" fmla="*/ 168 w 240"/>
                <a:gd name="T75" fmla="*/ 73 h 240"/>
                <a:gd name="T76" fmla="*/ 183 w 240"/>
                <a:gd name="T77" fmla="*/ 94 h 240"/>
                <a:gd name="T78" fmla="*/ 188 w 240"/>
                <a:gd name="T79" fmla="*/ 120 h 240"/>
                <a:gd name="T80" fmla="*/ 186 w 240"/>
                <a:gd name="T81" fmla="*/ 134 h 240"/>
                <a:gd name="T82" fmla="*/ 176 w 240"/>
                <a:gd name="T83" fmla="*/ 158 h 240"/>
                <a:gd name="T84" fmla="*/ 158 w 240"/>
                <a:gd name="T85" fmla="*/ 177 h 240"/>
                <a:gd name="T86" fmla="*/ 134 w 240"/>
                <a:gd name="T87" fmla="*/ 187 h 240"/>
                <a:gd name="T88" fmla="*/ 120 w 240"/>
                <a:gd name="T89" fmla="*/ 188 h 240"/>
                <a:gd name="T90" fmla="*/ 94 w 240"/>
                <a:gd name="T91" fmla="*/ 183 h 240"/>
                <a:gd name="T92" fmla="*/ 72 w 240"/>
                <a:gd name="T93" fmla="*/ 168 h 240"/>
                <a:gd name="T94" fmla="*/ 57 w 240"/>
                <a:gd name="T95" fmla="*/ 147 h 240"/>
                <a:gd name="T96" fmla="*/ 52 w 240"/>
                <a:gd name="T97" fmla="*/ 120 h 240"/>
                <a:gd name="T98" fmla="*/ 54 w 240"/>
                <a:gd name="T99" fmla="*/ 107 h 240"/>
                <a:gd name="T100" fmla="*/ 64 w 240"/>
                <a:gd name="T101" fmla="*/ 83 h 240"/>
                <a:gd name="T102" fmla="*/ 82 w 240"/>
                <a:gd name="T103" fmla="*/ 64 h 240"/>
                <a:gd name="T104" fmla="*/ 106 w 240"/>
                <a:gd name="T105" fmla="*/ 54 h 240"/>
                <a:gd name="T106" fmla="*/ 120 w 240"/>
                <a:gd name="T107" fmla="*/ 5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" h="240">
                  <a:moveTo>
                    <a:pt x="120" y="240"/>
                  </a:moveTo>
                  <a:lnTo>
                    <a:pt x="120" y="240"/>
                  </a:lnTo>
                  <a:lnTo>
                    <a:pt x="132" y="239"/>
                  </a:lnTo>
                  <a:lnTo>
                    <a:pt x="144" y="238"/>
                  </a:lnTo>
                  <a:lnTo>
                    <a:pt x="155" y="235"/>
                  </a:lnTo>
                  <a:lnTo>
                    <a:pt x="166" y="230"/>
                  </a:lnTo>
                  <a:lnTo>
                    <a:pt x="178" y="225"/>
                  </a:lnTo>
                  <a:lnTo>
                    <a:pt x="186" y="220"/>
                  </a:lnTo>
                  <a:lnTo>
                    <a:pt x="196" y="213"/>
                  </a:lnTo>
                  <a:lnTo>
                    <a:pt x="205" y="205"/>
                  </a:lnTo>
                  <a:lnTo>
                    <a:pt x="213" y="197"/>
                  </a:lnTo>
                  <a:lnTo>
                    <a:pt x="219" y="188"/>
                  </a:lnTo>
                  <a:lnTo>
                    <a:pt x="225" y="178"/>
                  </a:lnTo>
                  <a:lnTo>
                    <a:pt x="230" y="167"/>
                  </a:lnTo>
                  <a:lnTo>
                    <a:pt x="234" y="157"/>
                  </a:lnTo>
                  <a:lnTo>
                    <a:pt x="238" y="144"/>
                  </a:lnTo>
                  <a:lnTo>
                    <a:pt x="239" y="133"/>
                  </a:lnTo>
                  <a:lnTo>
                    <a:pt x="240" y="120"/>
                  </a:lnTo>
                  <a:lnTo>
                    <a:pt x="240" y="120"/>
                  </a:lnTo>
                  <a:lnTo>
                    <a:pt x="239" y="108"/>
                  </a:lnTo>
                  <a:lnTo>
                    <a:pt x="238" y="96"/>
                  </a:lnTo>
                  <a:lnTo>
                    <a:pt x="234" y="84"/>
                  </a:lnTo>
                  <a:lnTo>
                    <a:pt x="230" y="74"/>
                  </a:lnTo>
                  <a:lnTo>
                    <a:pt x="225" y="63"/>
                  </a:lnTo>
                  <a:lnTo>
                    <a:pt x="219" y="53"/>
                  </a:lnTo>
                  <a:lnTo>
                    <a:pt x="213" y="44"/>
                  </a:lnTo>
                  <a:lnTo>
                    <a:pt x="205" y="35"/>
                  </a:lnTo>
                  <a:lnTo>
                    <a:pt x="196" y="28"/>
                  </a:lnTo>
                  <a:lnTo>
                    <a:pt x="186" y="21"/>
                  </a:lnTo>
                  <a:lnTo>
                    <a:pt x="178" y="15"/>
                  </a:lnTo>
                  <a:lnTo>
                    <a:pt x="166" y="10"/>
                  </a:lnTo>
                  <a:lnTo>
                    <a:pt x="155" y="5"/>
                  </a:lnTo>
                  <a:lnTo>
                    <a:pt x="144" y="3"/>
                  </a:lnTo>
                  <a:lnTo>
                    <a:pt x="132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6" y="3"/>
                  </a:lnTo>
                  <a:lnTo>
                    <a:pt x="84" y="5"/>
                  </a:lnTo>
                  <a:lnTo>
                    <a:pt x="74" y="10"/>
                  </a:lnTo>
                  <a:lnTo>
                    <a:pt x="62" y="15"/>
                  </a:lnTo>
                  <a:lnTo>
                    <a:pt x="52" y="21"/>
                  </a:lnTo>
                  <a:lnTo>
                    <a:pt x="44" y="28"/>
                  </a:lnTo>
                  <a:lnTo>
                    <a:pt x="35" y="35"/>
                  </a:lnTo>
                  <a:lnTo>
                    <a:pt x="27" y="44"/>
                  </a:lnTo>
                  <a:lnTo>
                    <a:pt x="20" y="53"/>
                  </a:lnTo>
                  <a:lnTo>
                    <a:pt x="15" y="63"/>
                  </a:lnTo>
                  <a:lnTo>
                    <a:pt x="10" y="74"/>
                  </a:lnTo>
                  <a:lnTo>
                    <a:pt x="5" y="84"/>
                  </a:lnTo>
                  <a:lnTo>
                    <a:pt x="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4"/>
                  </a:lnTo>
                  <a:lnTo>
                    <a:pt x="5" y="157"/>
                  </a:lnTo>
                  <a:lnTo>
                    <a:pt x="10" y="167"/>
                  </a:lnTo>
                  <a:lnTo>
                    <a:pt x="15" y="178"/>
                  </a:lnTo>
                  <a:lnTo>
                    <a:pt x="20" y="188"/>
                  </a:lnTo>
                  <a:lnTo>
                    <a:pt x="27" y="197"/>
                  </a:lnTo>
                  <a:lnTo>
                    <a:pt x="35" y="205"/>
                  </a:lnTo>
                  <a:lnTo>
                    <a:pt x="44" y="213"/>
                  </a:lnTo>
                  <a:lnTo>
                    <a:pt x="52" y="220"/>
                  </a:lnTo>
                  <a:lnTo>
                    <a:pt x="62" y="225"/>
                  </a:lnTo>
                  <a:lnTo>
                    <a:pt x="74" y="230"/>
                  </a:lnTo>
                  <a:lnTo>
                    <a:pt x="84" y="235"/>
                  </a:lnTo>
                  <a:lnTo>
                    <a:pt x="96" y="238"/>
                  </a:lnTo>
                  <a:lnTo>
                    <a:pt x="107" y="239"/>
                  </a:lnTo>
                  <a:lnTo>
                    <a:pt x="120" y="240"/>
                  </a:lnTo>
                  <a:lnTo>
                    <a:pt x="120" y="240"/>
                  </a:lnTo>
                  <a:close/>
                  <a:moveTo>
                    <a:pt x="120" y="53"/>
                  </a:moveTo>
                  <a:lnTo>
                    <a:pt x="120" y="53"/>
                  </a:lnTo>
                  <a:lnTo>
                    <a:pt x="134" y="54"/>
                  </a:lnTo>
                  <a:lnTo>
                    <a:pt x="146" y="58"/>
                  </a:lnTo>
                  <a:lnTo>
                    <a:pt x="158" y="64"/>
                  </a:lnTo>
                  <a:lnTo>
                    <a:pt x="168" y="73"/>
                  </a:lnTo>
                  <a:lnTo>
                    <a:pt x="176" y="83"/>
                  </a:lnTo>
                  <a:lnTo>
                    <a:pt x="183" y="94"/>
                  </a:lnTo>
                  <a:lnTo>
                    <a:pt x="186" y="107"/>
                  </a:lnTo>
                  <a:lnTo>
                    <a:pt x="188" y="120"/>
                  </a:lnTo>
                  <a:lnTo>
                    <a:pt x="188" y="120"/>
                  </a:lnTo>
                  <a:lnTo>
                    <a:pt x="186" y="134"/>
                  </a:lnTo>
                  <a:lnTo>
                    <a:pt x="183" y="147"/>
                  </a:lnTo>
                  <a:lnTo>
                    <a:pt x="176" y="158"/>
                  </a:lnTo>
                  <a:lnTo>
                    <a:pt x="168" y="168"/>
                  </a:lnTo>
                  <a:lnTo>
                    <a:pt x="158" y="177"/>
                  </a:lnTo>
                  <a:lnTo>
                    <a:pt x="146" y="183"/>
                  </a:lnTo>
                  <a:lnTo>
                    <a:pt x="134" y="187"/>
                  </a:lnTo>
                  <a:lnTo>
                    <a:pt x="120" y="188"/>
                  </a:lnTo>
                  <a:lnTo>
                    <a:pt x="120" y="188"/>
                  </a:lnTo>
                  <a:lnTo>
                    <a:pt x="106" y="187"/>
                  </a:lnTo>
                  <a:lnTo>
                    <a:pt x="94" y="183"/>
                  </a:lnTo>
                  <a:lnTo>
                    <a:pt x="82" y="177"/>
                  </a:lnTo>
                  <a:lnTo>
                    <a:pt x="72" y="168"/>
                  </a:lnTo>
                  <a:lnTo>
                    <a:pt x="64" y="158"/>
                  </a:lnTo>
                  <a:lnTo>
                    <a:pt x="57" y="147"/>
                  </a:lnTo>
                  <a:lnTo>
                    <a:pt x="54" y="134"/>
                  </a:lnTo>
                  <a:lnTo>
                    <a:pt x="52" y="120"/>
                  </a:lnTo>
                  <a:lnTo>
                    <a:pt x="52" y="120"/>
                  </a:lnTo>
                  <a:lnTo>
                    <a:pt x="54" y="107"/>
                  </a:lnTo>
                  <a:lnTo>
                    <a:pt x="57" y="94"/>
                  </a:lnTo>
                  <a:lnTo>
                    <a:pt x="64" y="83"/>
                  </a:lnTo>
                  <a:lnTo>
                    <a:pt x="72" y="73"/>
                  </a:lnTo>
                  <a:lnTo>
                    <a:pt x="82" y="64"/>
                  </a:lnTo>
                  <a:lnTo>
                    <a:pt x="94" y="58"/>
                  </a:lnTo>
                  <a:lnTo>
                    <a:pt x="106" y="54"/>
                  </a:lnTo>
                  <a:lnTo>
                    <a:pt x="120" y="53"/>
                  </a:lnTo>
                  <a:lnTo>
                    <a:pt x="120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8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2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457189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50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A5DC88-809A-B69F-B2C9-BB265F1D9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Forums and Trainers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8F20192-B223-0B47-16AF-45C7B589CB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343675"/>
              </p:ext>
            </p:extLst>
          </p:nvPr>
        </p:nvGraphicFramePr>
        <p:xfrm>
          <a:off x="436001" y="1426944"/>
          <a:ext cx="11302998" cy="1818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29433">
                  <a:extLst>
                    <a:ext uri="{9D8B030D-6E8A-4147-A177-3AD203B41FA5}">
                      <a16:colId xmlns:a16="http://schemas.microsoft.com/office/drawing/2014/main" val="1237120883"/>
                    </a:ext>
                  </a:extLst>
                </a:gridCol>
                <a:gridCol w="2238233">
                  <a:extLst>
                    <a:ext uri="{9D8B030D-6E8A-4147-A177-3AD203B41FA5}">
                      <a16:colId xmlns:a16="http://schemas.microsoft.com/office/drawing/2014/main" val="2806406702"/>
                    </a:ext>
                  </a:extLst>
                </a:gridCol>
                <a:gridCol w="2260195">
                  <a:extLst>
                    <a:ext uri="{9D8B030D-6E8A-4147-A177-3AD203B41FA5}">
                      <a16:colId xmlns:a16="http://schemas.microsoft.com/office/drawing/2014/main" val="96977425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381985214"/>
                    </a:ext>
                  </a:extLst>
                </a:gridCol>
                <a:gridCol w="1562504">
                  <a:extLst>
                    <a:ext uri="{9D8B030D-6E8A-4147-A177-3AD203B41FA5}">
                      <a16:colId xmlns:a16="http://schemas.microsoft.com/office/drawing/2014/main" val="2481422837"/>
                    </a:ext>
                  </a:extLst>
                </a:gridCol>
                <a:gridCol w="1883833">
                  <a:extLst>
                    <a:ext uri="{9D8B030D-6E8A-4147-A177-3AD203B41FA5}">
                      <a16:colId xmlns:a16="http://schemas.microsoft.com/office/drawing/2014/main" val="2453735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Agenda/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Trainer/Support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Attendees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997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User Acceptance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Prepare UAT Participants for System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noProof="0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Trainers – TBD</a:t>
                      </a:r>
                    </a:p>
                    <a:p>
                      <a:pPr algn="l"/>
                      <a:r>
                        <a:rPr lang="en-US" sz="1100" dirty="0"/>
                        <a:t>Support - 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UAT Attendees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2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Train-the-Trainer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Prepare Functional Team Trainers to Train End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81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Trainers – TBD</a:t>
                      </a:r>
                    </a:p>
                    <a:p>
                      <a:pPr marL="0" marR="0" lvl="0" indent="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81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Support - TBD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1818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Train-the-Trainers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90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Functional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Prepare Heavy Users, Support, &amp; Functional Users for Go-Live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noProof="0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181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Trainers – TBD</a:t>
                      </a:r>
                    </a:p>
                    <a:p>
                      <a:pPr marL="0" marR="0" lvl="0" indent="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181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Support - 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Heavy Users, Support, &amp; Functional Users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557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76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50C5A5-F5B2-4325-D58F-07991325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Curriculum by Role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8484D09-551D-968A-EB2F-2ACF60C8A1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4218906"/>
              </p:ext>
            </p:extLst>
          </p:nvPr>
        </p:nvGraphicFramePr>
        <p:xfrm>
          <a:off x="1571000" y="1930253"/>
          <a:ext cx="9739257" cy="3149781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06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8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7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71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499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Type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Role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Content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/>
                        <a:t>Go-Live User </a:t>
                      </a:r>
                      <a:r>
                        <a:rPr lang="en-US" sz="1200" dirty="0"/>
                        <a:t>Format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kern="1200" dirty="0"/>
                        <a:t>Just In Time Format / Post Go-Live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581">
                <a:tc rowSpan="2">
                  <a:txBody>
                    <a:bodyPr/>
                    <a:lstStyle/>
                    <a:p>
                      <a:r>
                        <a:rPr lang="en-US" sz="1200" dirty="0"/>
                        <a:t>System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/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VILT</a:t>
                      </a:r>
                    </a:p>
                    <a:p>
                      <a:r>
                        <a:rPr lang="en-US" sz="1200" dirty="0"/>
                        <a:t>Office Hours </a:t>
                      </a:r>
                    </a:p>
                    <a:p>
                      <a:r>
                        <a:rPr lang="en-US" sz="1200" dirty="0"/>
                        <a:t>Reference Guides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Video/LMS</a:t>
                      </a:r>
                    </a:p>
                    <a:p>
                      <a:r>
                        <a:rPr lang="en-US" sz="1200" dirty="0"/>
                        <a:t>Reference Guides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996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 Narrow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VILT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Reference Guides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Video/LMS</a:t>
                      </a:r>
                    </a:p>
                    <a:p>
                      <a:r>
                        <a:rPr lang="en-US" sz="1200" dirty="0"/>
                        <a:t>Reference Guides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640">
                <a:tc rowSpan="3">
                  <a:txBody>
                    <a:bodyPr/>
                    <a:lstStyle/>
                    <a:p>
                      <a:pPr marL="0" algn="l" defTabSz="914341" rtl="0" eaLnBrk="1" latinLnBrk="0" hangingPunct="1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Process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341" rtl="0" eaLnBrk="1" latinLnBrk="0" hangingPunct="1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-171450" algn="l" defTabSz="914341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TBS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341" rtl="0" eaLnBrk="1" latinLnBrk="0" hangingPunct="1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676299"/>
                  </a:ext>
                </a:extLst>
              </a:tr>
              <a:tr h="423640">
                <a:tc v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341" rtl="0" eaLnBrk="1" latinLnBrk="0" hangingPunct="1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-171450" algn="l" defTabSz="914341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341" rtl="0" eaLnBrk="1" latinLnBrk="0" hangingPunct="1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090664"/>
                  </a:ext>
                </a:extLst>
              </a:tr>
              <a:tr h="423640">
                <a:tc v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341" rtl="0" eaLnBrk="1" latinLnBrk="0" hangingPunct="1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-171450" algn="l" defTabSz="914341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341" rtl="0" eaLnBrk="1" latinLnBrk="0" hangingPunct="1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8267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3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GENUMBER" val="1"/>
  <p:tag name="TEXTBOX" val="Text"/>
  <p:tag name="ARTICULATE_PROJECT_OPEN" val="0"/>
  <p:tag name="ARTICULATE_SLIDE_COUNT" val="20"/>
</p:tagLst>
</file>

<file path=ppt/theme/theme1.xml><?xml version="1.0" encoding="utf-8"?>
<a:theme xmlns:a="http://schemas.openxmlformats.org/drawingml/2006/main" name="3_Illumina_Template_Forensics_CONFIDENTIAL">
  <a:themeElements>
    <a:clrScheme name="DCP Colors">
      <a:dk1>
        <a:srgbClr val="1A1818"/>
      </a:dk1>
      <a:lt1>
        <a:srgbClr val="FFFFFF"/>
      </a:lt1>
      <a:dk2>
        <a:srgbClr val="616161"/>
      </a:dk2>
      <a:lt2>
        <a:srgbClr val="BBBBBB"/>
      </a:lt2>
      <a:accent1>
        <a:srgbClr val="FFB341"/>
      </a:accent1>
      <a:accent2>
        <a:srgbClr val="885087"/>
      </a:accent2>
      <a:accent3>
        <a:srgbClr val="3E7EBE"/>
      </a:accent3>
      <a:accent4>
        <a:srgbClr val="81AF45"/>
      </a:accent4>
      <a:accent5>
        <a:srgbClr val="C5246E"/>
      </a:accent5>
      <a:accent6>
        <a:srgbClr val="2EB9C0"/>
      </a:accent6>
      <a:hlink>
        <a:srgbClr val="4B9BEC"/>
      </a:hlink>
      <a:folHlink>
        <a:srgbClr val="326CA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>
        <a:ln>
          <a:solidFill>
            <a:schemeClr val="tx2"/>
          </a:solidFill>
          <a:headEnd type="non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llumina_Template_Corporate_INTERNAL_WIDE [Read-Only]" id="{7D620918-372C-4E84-8BEB-AE57616EF99B}" vid="{864B5FC3-A614-4998-B45E-8160E2E7D5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D37CA9C0D1194D90B478B6F6277E2B" ma:contentTypeVersion="10" ma:contentTypeDescription="Create a new document." ma:contentTypeScope="" ma:versionID="8c268b238180180661fa2cc40bd8e518">
  <xsd:schema xmlns:xsd="http://www.w3.org/2001/XMLSchema" xmlns:xs="http://www.w3.org/2001/XMLSchema" xmlns:p="http://schemas.microsoft.com/office/2006/metadata/properties" xmlns:ns2="2f672d84-604b-4e28-a93b-f1aaed252877" xmlns:ns3="590527db-7cac-486e-957a-ae16b5a384c5" targetNamespace="http://schemas.microsoft.com/office/2006/metadata/properties" ma:root="true" ma:fieldsID="d52745c9f9ef7b0e2865bc07b09435c5" ns2:_="" ns3:_="">
    <xsd:import namespace="2f672d84-604b-4e28-a93b-f1aaed252877"/>
    <xsd:import namespace="590527db-7cac-486e-957a-ae16b5a384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672d84-604b-4e28-a93b-f1aaed2528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527db-7cac-486e-957a-ae16b5a384c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934199-67F3-4765-A32F-7AEDCCE75745}">
  <ds:schemaRefs>
    <ds:schemaRef ds:uri="2f672d84-604b-4e28-a93b-f1aaed252877"/>
    <ds:schemaRef ds:uri="590527db-7cac-486e-957a-ae16b5a384c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660D645-BE86-4210-9AC9-E3326D2F47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6200D5-B0A5-49EB-8A25-385244E9225A}">
  <ds:schemaRefs>
    <ds:schemaRef ds:uri="2f672d84-604b-4e28-a93b-f1aaed252877"/>
    <ds:schemaRef ds:uri="590527db-7cac-486e-957a-ae16b5a384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834</Words>
  <Application>Microsoft Office PowerPoint</Application>
  <PresentationFormat>Widescreen</PresentationFormat>
  <Paragraphs>191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3_Illumina_Template_Forensics_CONFIDENTIAL</vt:lpstr>
      <vt:lpstr>TRAINING PLAN</vt:lpstr>
      <vt:lpstr>Training</vt:lpstr>
      <vt:lpstr>Audience Analysis and Impact</vt:lpstr>
      <vt:lpstr>Training Development Strategy</vt:lpstr>
      <vt:lpstr>Training Methodology &amp; Suggested Timing</vt:lpstr>
      <vt:lpstr>Training Content Development &amp; Delivery Roles</vt:lpstr>
      <vt:lpstr>Training Forums and Trainers</vt:lpstr>
      <vt:lpstr>Training Curriculum by Role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Arora, Puneet</dc:creator>
  <cp:lastModifiedBy>Ian Brooks</cp:lastModifiedBy>
  <cp:revision>41</cp:revision>
  <dcterms:created xsi:type="dcterms:W3CDTF">2017-04-17T06:01:51Z</dcterms:created>
  <dcterms:modified xsi:type="dcterms:W3CDTF">2023-04-01T02:47:07Z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1F334392-A16C-47C5-A80B-1067F37BE2DE</vt:lpwstr>
  </property>
  <property fmtid="{D5CDD505-2E9C-101B-9397-08002B2CF9AE}" pid="3" name="ArticulatePath">
    <vt:lpwstr>Change Champion R2_ Session 1 v0.2</vt:lpwstr>
  </property>
  <property fmtid="{D5CDD505-2E9C-101B-9397-08002B2CF9AE}" pid="4" name="_NewReviewCycle">
    <vt:lpwstr/>
  </property>
  <property fmtid="{D5CDD505-2E9C-101B-9397-08002B2CF9AE}" pid="5" name="ContentTypeId">
    <vt:lpwstr>0x0101008ED37CA9C0D1194D90B478B6F6277E2B</vt:lpwstr>
  </property>
</Properties>
</file>